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8"/>
  </p:notesMasterIdLst>
  <p:handoutMasterIdLst>
    <p:handoutMasterId r:id="rId19"/>
  </p:handoutMasterIdLst>
  <p:sldIdLst>
    <p:sldId id="350" r:id="rId5"/>
    <p:sldId id="352" r:id="rId6"/>
    <p:sldId id="365" r:id="rId7"/>
    <p:sldId id="361" r:id="rId8"/>
    <p:sldId id="366" r:id="rId9"/>
    <p:sldId id="353" r:id="rId10"/>
    <p:sldId id="354" r:id="rId11"/>
    <p:sldId id="369" r:id="rId12"/>
    <p:sldId id="367" r:id="rId13"/>
    <p:sldId id="370" r:id="rId14"/>
    <p:sldId id="371" r:id="rId15"/>
    <p:sldId id="362" r:id="rId16"/>
    <p:sldId id="343" r:id="rId1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F2639-D7F6-4C8C-A853-CA4DEC0E1EA9}" v="887" dt="2023-12-08T13:36:31.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ie DOMINIQUE ABELLARD" userId="4a3385b1-0189-45f0-baab-eb18d74a1f3d" providerId="ADAL" clId="{109F2639-D7F6-4C8C-A853-CA4DEC0E1EA9}"/>
    <pc:docChg chg="undo custSel addSld delSld modSld sldOrd">
      <pc:chgData name="Stéphanie DOMINIQUE ABELLARD" userId="4a3385b1-0189-45f0-baab-eb18d74a1f3d" providerId="ADAL" clId="{109F2639-D7F6-4C8C-A853-CA4DEC0E1EA9}" dt="2023-12-08T13:36:11.221" v="871" actId="768"/>
      <pc:docMkLst>
        <pc:docMk/>
      </pc:docMkLst>
      <pc:sldChg chg="modSp del mod">
        <pc:chgData name="Stéphanie DOMINIQUE ABELLARD" userId="4a3385b1-0189-45f0-baab-eb18d74a1f3d" providerId="ADAL" clId="{109F2639-D7F6-4C8C-A853-CA4DEC0E1EA9}" dt="2023-12-08T13:24:47.782" v="766" actId="2696"/>
        <pc:sldMkLst>
          <pc:docMk/>
          <pc:sldMk cId="2105465797" sldId="334"/>
        </pc:sldMkLst>
        <pc:graphicFrameChg chg="mod modGraphic">
          <ac:chgData name="Stéphanie DOMINIQUE ABELLARD" userId="4a3385b1-0189-45f0-baab-eb18d74a1f3d" providerId="ADAL" clId="{109F2639-D7F6-4C8C-A853-CA4DEC0E1EA9}" dt="2023-12-08T13:22:39.020" v="752" actId="14100"/>
          <ac:graphicFrameMkLst>
            <pc:docMk/>
            <pc:sldMk cId="2105465797" sldId="334"/>
            <ac:graphicFrameMk id="11" creationId="{1F1672F2-6C52-28C6-6C76-4DF7CE18CFB5}"/>
          </ac:graphicFrameMkLst>
        </pc:graphicFrameChg>
      </pc:sldChg>
      <pc:sldChg chg="modSp mod">
        <pc:chgData name="Stéphanie DOMINIQUE ABELLARD" userId="4a3385b1-0189-45f0-baab-eb18d74a1f3d" providerId="ADAL" clId="{109F2639-D7F6-4C8C-A853-CA4DEC0E1EA9}" dt="2023-12-08T13:28:52.543" v="788"/>
        <pc:sldMkLst>
          <pc:docMk/>
          <pc:sldMk cId="2336677316" sldId="343"/>
        </pc:sldMkLst>
        <pc:spChg chg="mod">
          <ac:chgData name="Stéphanie DOMINIQUE ABELLARD" userId="4a3385b1-0189-45f0-baab-eb18d74a1f3d" providerId="ADAL" clId="{109F2639-D7F6-4C8C-A853-CA4DEC0E1EA9}" dt="2023-12-08T13:28:52.543" v="788"/>
          <ac:spMkLst>
            <pc:docMk/>
            <pc:sldMk cId="2336677316" sldId="343"/>
            <ac:spMk id="2" creationId="{51DF3D98-3C30-4CFC-8643-C81E829C8C25}"/>
          </ac:spMkLst>
        </pc:spChg>
        <pc:spChg chg="mod">
          <ac:chgData name="Stéphanie DOMINIQUE ABELLARD" userId="4a3385b1-0189-45f0-baab-eb18d74a1f3d" providerId="ADAL" clId="{109F2639-D7F6-4C8C-A853-CA4DEC0E1EA9}" dt="2023-12-08T13:17:21.758" v="734" actId="1076"/>
          <ac:spMkLst>
            <pc:docMk/>
            <pc:sldMk cId="2336677316" sldId="343"/>
            <ac:spMk id="9" creationId="{76767661-63CB-A645-82F2-3B860E338B67}"/>
          </ac:spMkLst>
        </pc:spChg>
        <pc:spChg chg="mod">
          <ac:chgData name="Stéphanie DOMINIQUE ABELLARD" userId="4a3385b1-0189-45f0-baab-eb18d74a1f3d" providerId="ADAL" clId="{109F2639-D7F6-4C8C-A853-CA4DEC0E1EA9}" dt="2023-12-08T13:17:12.518" v="733" actId="1076"/>
          <ac:spMkLst>
            <pc:docMk/>
            <pc:sldMk cId="2336677316" sldId="343"/>
            <ac:spMk id="11" creationId="{F0F25866-5DB1-334A-8037-692579FBDE39}"/>
          </ac:spMkLst>
        </pc:spChg>
        <pc:picChg chg="mod">
          <ac:chgData name="Stéphanie DOMINIQUE ABELLARD" userId="4a3385b1-0189-45f0-baab-eb18d74a1f3d" providerId="ADAL" clId="{109F2639-D7F6-4C8C-A853-CA4DEC0E1EA9}" dt="2023-12-08T13:28:52.543" v="788"/>
          <ac:picMkLst>
            <pc:docMk/>
            <pc:sldMk cId="2336677316" sldId="343"/>
            <ac:picMk id="13" creationId="{EC944911-7CDD-41CC-A7F0-5B0CF85D545C}"/>
          </ac:picMkLst>
        </pc:picChg>
      </pc:sldChg>
      <pc:sldChg chg="addSp delSp modSp mod modClrScheme chgLayout">
        <pc:chgData name="Stéphanie DOMINIQUE ABELLARD" userId="4a3385b1-0189-45f0-baab-eb18d74a1f3d" providerId="ADAL" clId="{109F2639-D7F6-4C8C-A853-CA4DEC0E1EA9}" dt="2023-12-08T13:28:53.131" v="789" actId="26606"/>
        <pc:sldMkLst>
          <pc:docMk/>
          <pc:sldMk cId="2960950710" sldId="350"/>
        </pc:sldMkLst>
        <pc:spChg chg="mod ord">
          <ac:chgData name="Stéphanie DOMINIQUE ABELLARD" userId="4a3385b1-0189-45f0-baab-eb18d74a1f3d" providerId="ADAL" clId="{109F2639-D7F6-4C8C-A853-CA4DEC0E1EA9}" dt="2023-12-08T13:28:53.131" v="789" actId="26606"/>
          <ac:spMkLst>
            <pc:docMk/>
            <pc:sldMk cId="2960950710" sldId="350"/>
            <ac:spMk id="2" creationId="{293E168C-8042-5B4E-A5A4-A5BF693AE2D6}"/>
          </ac:spMkLst>
        </pc:spChg>
        <pc:spChg chg="mod">
          <ac:chgData name="Stéphanie DOMINIQUE ABELLARD" userId="4a3385b1-0189-45f0-baab-eb18d74a1f3d" providerId="ADAL" clId="{109F2639-D7F6-4C8C-A853-CA4DEC0E1EA9}" dt="2023-12-08T13:28:53.131" v="789" actId="26606"/>
          <ac:spMkLst>
            <pc:docMk/>
            <pc:sldMk cId="2960950710" sldId="350"/>
            <ac:spMk id="3" creationId="{F18E61D8-31A3-2D45-8E25-CBE846E26E1C}"/>
          </ac:spMkLst>
        </pc:spChg>
        <pc:spChg chg="add del mod">
          <ac:chgData name="Stéphanie DOMINIQUE ABELLARD" userId="4a3385b1-0189-45f0-baab-eb18d74a1f3d" providerId="ADAL" clId="{109F2639-D7F6-4C8C-A853-CA4DEC0E1EA9}" dt="2023-12-08T13:28:33.774" v="775" actId="26606"/>
          <ac:spMkLst>
            <pc:docMk/>
            <pc:sldMk cId="2960950710" sldId="350"/>
            <ac:spMk id="10" creationId="{8485E54B-2153-40B3-487A-C5BAAECDF554}"/>
          </ac:spMkLst>
        </pc:spChg>
        <pc:spChg chg="add del mod">
          <ac:chgData name="Stéphanie DOMINIQUE ABELLARD" userId="4a3385b1-0189-45f0-baab-eb18d74a1f3d" providerId="ADAL" clId="{109F2639-D7F6-4C8C-A853-CA4DEC0E1EA9}" dt="2023-12-08T13:28:33.774" v="775" actId="26606"/>
          <ac:spMkLst>
            <pc:docMk/>
            <pc:sldMk cId="2960950710" sldId="350"/>
            <ac:spMk id="12" creationId="{896AF778-543A-B52A-6E97-F635C16B1600}"/>
          </ac:spMkLst>
        </pc:spChg>
        <pc:spChg chg="add del mod">
          <ac:chgData name="Stéphanie DOMINIQUE ABELLARD" userId="4a3385b1-0189-45f0-baab-eb18d74a1f3d" providerId="ADAL" clId="{109F2639-D7F6-4C8C-A853-CA4DEC0E1EA9}" dt="2023-12-08T13:28:33.774" v="775" actId="26606"/>
          <ac:spMkLst>
            <pc:docMk/>
            <pc:sldMk cId="2960950710" sldId="350"/>
            <ac:spMk id="14" creationId="{58F5A8EB-5B40-A4FC-E315-8580F336C777}"/>
          </ac:spMkLst>
        </pc:spChg>
        <pc:spChg chg="add del mod">
          <ac:chgData name="Stéphanie DOMINIQUE ABELLARD" userId="4a3385b1-0189-45f0-baab-eb18d74a1f3d" providerId="ADAL" clId="{109F2639-D7F6-4C8C-A853-CA4DEC0E1EA9}" dt="2023-12-08T13:28:39.856" v="777" actId="26606"/>
          <ac:spMkLst>
            <pc:docMk/>
            <pc:sldMk cId="2960950710" sldId="350"/>
            <ac:spMk id="16" creationId="{D1BB3C15-50D7-2F71-1ACA-DB55E9941BEF}"/>
          </ac:spMkLst>
        </pc:spChg>
        <pc:spChg chg="add del mod">
          <ac:chgData name="Stéphanie DOMINIQUE ABELLARD" userId="4a3385b1-0189-45f0-baab-eb18d74a1f3d" providerId="ADAL" clId="{109F2639-D7F6-4C8C-A853-CA4DEC0E1EA9}" dt="2023-12-08T13:28:41.390" v="779" actId="26606"/>
          <ac:spMkLst>
            <pc:docMk/>
            <pc:sldMk cId="2960950710" sldId="350"/>
            <ac:spMk id="18" creationId="{F20F90BC-21CE-0E72-1FEB-AC72F75E7873}"/>
          </ac:spMkLst>
        </pc:spChg>
        <pc:spChg chg="add del mod">
          <ac:chgData name="Stéphanie DOMINIQUE ABELLARD" userId="4a3385b1-0189-45f0-baab-eb18d74a1f3d" providerId="ADAL" clId="{109F2639-D7F6-4C8C-A853-CA4DEC0E1EA9}" dt="2023-12-08T13:28:41.390" v="779" actId="26606"/>
          <ac:spMkLst>
            <pc:docMk/>
            <pc:sldMk cId="2960950710" sldId="350"/>
            <ac:spMk id="19" creationId="{817A55F7-0C4D-3B85-79B2-B359035A8D24}"/>
          </ac:spMkLst>
        </pc:spChg>
        <pc:spChg chg="add del mod">
          <ac:chgData name="Stéphanie DOMINIQUE ABELLARD" userId="4a3385b1-0189-45f0-baab-eb18d74a1f3d" providerId="ADAL" clId="{109F2639-D7F6-4C8C-A853-CA4DEC0E1EA9}" dt="2023-12-08T13:28:41.390" v="779" actId="26606"/>
          <ac:spMkLst>
            <pc:docMk/>
            <pc:sldMk cId="2960950710" sldId="350"/>
            <ac:spMk id="20" creationId="{014B303F-A64D-31BF-2CA0-A1F8C4B82CEA}"/>
          </ac:spMkLst>
        </pc:spChg>
        <pc:spChg chg="add del mod">
          <ac:chgData name="Stéphanie DOMINIQUE ABELLARD" userId="4a3385b1-0189-45f0-baab-eb18d74a1f3d" providerId="ADAL" clId="{109F2639-D7F6-4C8C-A853-CA4DEC0E1EA9}" dt="2023-12-08T13:28:41.390" v="779" actId="26606"/>
          <ac:spMkLst>
            <pc:docMk/>
            <pc:sldMk cId="2960950710" sldId="350"/>
            <ac:spMk id="21" creationId="{9F71FA42-387F-2CF7-3C73-53F337D2732E}"/>
          </ac:spMkLst>
        </pc:spChg>
        <pc:spChg chg="add del mod">
          <ac:chgData name="Stéphanie DOMINIQUE ABELLARD" userId="4a3385b1-0189-45f0-baab-eb18d74a1f3d" providerId="ADAL" clId="{109F2639-D7F6-4C8C-A853-CA4DEC0E1EA9}" dt="2023-12-08T13:28:41.390" v="779" actId="26606"/>
          <ac:spMkLst>
            <pc:docMk/>
            <pc:sldMk cId="2960950710" sldId="350"/>
            <ac:spMk id="22" creationId="{EC1036A7-F29B-09AA-D20E-C07AA18BAF26}"/>
          </ac:spMkLst>
        </pc:spChg>
        <pc:spChg chg="add del mod">
          <ac:chgData name="Stéphanie DOMINIQUE ABELLARD" userId="4a3385b1-0189-45f0-baab-eb18d74a1f3d" providerId="ADAL" clId="{109F2639-D7F6-4C8C-A853-CA4DEC0E1EA9}" dt="2023-12-08T13:28:42.663" v="781" actId="26606"/>
          <ac:spMkLst>
            <pc:docMk/>
            <pc:sldMk cId="2960950710" sldId="350"/>
            <ac:spMk id="24" creationId="{BCC24045-BDC5-1589-BBCD-0B49BC4FAD55}"/>
          </ac:spMkLst>
        </pc:spChg>
        <pc:spChg chg="add del mod">
          <ac:chgData name="Stéphanie DOMINIQUE ABELLARD" userId="4a3385b1-0189-45f0-baab-eb18d74a1f3d" providerId="ADAL" clId="{109F2639-D7F6-4C8C-A853-CA4DEC0E1EA9}" dt="2023-12-08T13:28:42.663" v="781" actId="26606"/>
          <ac:spMkLst>
            <pc:docMk/>
            <pc:sldMk cId="2960950710" sldId="350"/>
            <ac:spMk id="25" creationId="{EF01E7EB-4F2E-688F-7D46-FD63E7DBAB1E}"/>
          </ac:spMkLst>
        </pc:spChg>
        <pc:spChg chg="add del mod">
          <ac:chgData name="Stéphanie DOMINIQUE ABELLARD" userId="4a3385b1-0189-45f0-baab-eb18d74a1f3d" providerId="ADAL" clId="{109F2639-D7F6-4C8C-A853-CA4DEC0E1EA9}" dt="2023-12-08T13:28:42.663" v="781" actId="26606"/>
          <ac:spMkLst>
            <pc:docMk/>
            <pc:sldMk cId="2960950710" sldId="350"/>
            <ac:spMk id="26" creationId="{18A65559-83C5-015C-1696-4ABD83A1EBAC}"/>
          </ac:spMkLst>
        </pc:spChg>
        <pc:spChg chg="add del mod">
          <ac:chgData name="Stéphanie DOMINIQUE ABELLARD" userId="4a3385b1-0189-45f0-baab-eb18d74a1f3d" providerId="ADAL" clId="{109F2639-D7F6-4C8C-A853-CA4DEC0E1EA9}" dt="2023-12-08T13:28:42.663" v="781" actId="26606"/>
          <ac:spMkLst>
            <pc:docMk/>
            <pc:sldMk cId="2960950710" sldId="350"/>
            <ac:spMk id="27" creationId="{0C2C7DEE-21E4-CE81-5728-1D865F879A12}"/>
          </ac:spMkLst>
        </pc:spChg>
        <pc:spChg chg="add del mod">
          <ac:chgData name="Stéphanie DOMINIQUE ABELLARD" userId="4a3385b1-0189-45f0-baab-eb18d74a1f3d" providerId="ADAL" clId="{109F2639-D7F6-4C8C-A853-CA4DEC0E1EA9}" dt="2023-12-08T13:28:42.663" v="781" actId="26606"/>
          <ac:spMkLst>
            <pc:docMk/>
            <pc:sldMk cId="2960950710" sldId="350"/>
            <ac:spMk id="28" creationId="{9CEEFF32-2845-2C65-790E-6E4BADD8B800}"/>
          </ac:spMkLst>
        </pc:spChg>
        <pc:spChg chg="add del mod">
          <ac:chgData name="Stéphanie DOMINIQUE ABELLARD" userId="4a3385b1-0189-45f0-baab-eb18d74a1f3d" providerId="ADAL" clId="{109F2639-D7F6-4C8C-A853-CA4DEC0E1EA9}" dt="2023-12-08T13:28:42.663" v="781" actId="26606"/>
          <ac:spMkLst>
            <pc:docMk/>
            <pc:sldMk cId="2960950710" sldId="350"/>
            <ac:spMk id="29" creationId="{22B19021-A691-5D50-D448-57FFD916CB5F}"/>
          </ac:spMkLst>
        </pc:spChg>
        <pc:spChg chg="add del mod">
          <ac:chgData name="Stéphanie DOMINIQUE ABELLARD" userId="4a3385b1-0189-45f0-baab-eb18d74a1f3d" providerId="ADAL" clId="{109F2639-D7F6-4C8C-A853-CA4DEC0E1EA9}" dt="2023-12-08T13:28:42.663" v="781" actId="26606"/>
          <ac:spMkLst>
            <pc:docMk/>
            <pc:sldMk cId="2960950710" sldId="350"/>
            <ac:spMk id="30" creationId="{D8BF52F0-6EAF-C97E-E814-9E33CA312F71}"/>
          </ac:spMkLst>
        </pc:spChg>
        <pc:spChg chg="add del mod">
          <ac:chgData name="Stéphanie DOMINIQUE ABELLARD" userId="4a3385b1-0189-45f0-baab-eb18d74a1f3d" providerId="ADAL" clId="{109F2639-D7F6-4C8C-A853-CA4DEC0E1EA9}" dt="2023-12-08T13:28:43.596" v="783" actId="26606"/>
          <ac:spMkLst>
            <pc:docMk/>
            <pc:sldMk cId="2960950710" sldId="350"/>
            <ac:spMk id="32" creationId="{2C128D4C-8330-7387-78A7-5553C2D0495D}"/>
          </ac:spMkLst>
        </pc:spChg>
        <pc:spChg chg="add del mod">
          <ac:chgData name="Stéphanie DOMINIQUE ABELLARD" userId="4a3385b1-0189-45f0-baab-eb18d74a1f3d" providerId="ADAL" clId="{109F2639-D7F6-4C8C-A853-CA4DEC0E1EA9}" dt="2023-12-08T13:28:43.596" v="783" actId="26606"/>
          <ac:spMkLst>
            <pc:docMk/>
            <pc:sldMk cId="2960950710" sldId="350"/>
            <ac:spMk id="33" creationId="{D52CA0ED-8F7B-B725-4BA4-11FEA77FF01F}"/>
          </ac:spMkLst>
        </pc:spChg>
        <pc:spChg chg="add del mod">
          <ac:chgData name="Stéphanie DOMINIQUE ABELLARD" userId="4a3385b1-0189-45f0-baab-eb18d74a1f3d" providerId="ADAL" clId="{109F2639-D7F6-4C8C-A853-CA4DEC0E1EA9}" dt="2023-12-08T13:28:43.596" v="783" actId="26606"/>
          <ac:spMkLst>
            <pc:docMk/>
            <pc:sldMk cId="2960950710" sldId="350"/>
            <ac:spMk id="34" creationId="{859D526C-F5AB-D3E3-05CA-77064184561E}"/>
          </ac:spMkLst>
        </pc:spChg>
        <pc:spChg chg="add del mod">
          <ac:chgData name="Stéphanie DOMINIQUE ABELLARD" userId="4a3385b1-0189-45f0-baab-eb18d74a1f3d" providerId="ADAL" clId="{109F2639-D7F6-4C8C-A853-CA4DEC0E1EA9}" dt="2023-12-08T13:28:43.596" v="783" actId="26606"/>
          <ac:spMkLst>
            <pc:docMk/>
            <pc:sldMk cId="2960950710" sldId="350"/>
            <ac:spMk id="35" creationId="{3592577D-BD5B-3FA7-D315-4610BB46BEE1}"/>
          </ac:spMkLst>
        </pc:spChg>
        <pc:spChg chg="add del mod">
          <ac:chgData name="Stéphanie DOMINIQUE ABELLARD" userId="4a3385b1-0189-45f0-baab-eb18d74a1f3d" providerId="ADAL" clId="{109F2639-D7F6-4C8C-A853-CA4DEC0E1EA9}" dt="2023-12-08T13:28:43.596" v="783" actId="26606"/>
          <ac:spMkLst>
            <pc:docMk/>
            <pc:sldMk cId="2960950710" sldId="350"/>
            <ac:spMk id="36" creationId="{CA104E07-0B36-B702-83E5-708BBB4E02F4}"/>
          </ac:spMkLst>
        </pc:spChg>
        <pc:spChg chg="add del mod">
          <ac:chgData name="Stéphanie DOMINIQUE ABELLARD" userId="4a3385b1-0189-45f0-baab-eb18d74a1f3d" providerId="ADAL" clId="{109F2639-D7F6-4C8C-A853-CA4DEC0E1EA9}" dt="2023-12-08T13:28:43.596" v="783" actId="26606"/>
          <ac:spMkLst>
            <pc:docMk/>
            <pc:sldMk cId="2960950710" sldId="350"/>
            <ac:spMk id="37" creationId="{328339EF-D010-FEDF-7F92-81C80E1A9DC5}"/>
          </ac:spMkLst>
        </pc:spChg>
        <pc:spChg chg="add del mod">
          <ac:chgData name="Stéphanie DOMINIQUE ABELLARD" userId="4a3385b1-0189-45f0-baab-eb18d74a1f3d" providerId="ADAL" clId="{109F2639-D7F6-4C8C-A853-CA4DEC0E1EA9}" dt="2023-12-08T13:28:43.596" v="783" actId="26606"/>
          <ac:spMkLst>
            <pc:docMk/>
            <pc:sldMk cId="2960950710" sldId="350"/>
            <ac:spMk id="38" creationId="{6A4DF9F8-C8FF-282C-5E36-AD77E2A09AD8}"/>
          </ac:spMkLst>
        </pc:spChg>
        <pc:spChg chg="add del mod">
          <ac:chgData name="Stéphanie DOMINIQUE ABELLARD" userId="4a3385b1-0189-45f0-baab-eb18d74a1f3d" providerId="ADAL" clId="{109F2639-D7F6-4C8C-A853-CA4DEC0E1EA9}" dt="2023-12-08T13:28:44.257" v="785" actId="26606"/>
          <ac:spMkLst>
            <pc:docMk/>
            <pc:sldMk cId="2960950710" sldId="350"/>
            <ac:spMk id="40" creationId="{D1BB3C15-50D7-2F71-1ACA-DB55E9941BEF}"/>
          </ac:spMkLst>
        </pc:spChg>
        <pc:spChg chg="add del mod">
          <ac:chgData name="Stéphanie DOMINIQUE ABELLARD" userId="4a3385b1-0189-45f0-baab-eb18d74a1f3d" providerId="ADAL" clId="{109F2639-D7F6-4C8C-A853-CA4DEC0E1EA9}" dt="2023-12-08T13:28:53.131" v="789" actId="26606"/>
          <ac:spMkLst>
            <pc:docMk/>
            <pc:sldMk cId="2960950710" sldId="350"/>
            <ac:spMk id="42" creationId="{8485E54B-2153-40B3-487A-C5BAAECDF554}"/>
          </ac:spMkLst>
        </pc:spChg>
        <pc:spChg chg="add del mod">
          <ac:chgData name="Stéphanie DOMINIQUE ABELLARD" userId="4a3385b1-0189-45f0-baab-eb18d74a1f3d" providerId="ADAL" clId="{109F2639-D7F6-4C8C-A853-CA4DEC0E1EA9}" dt="2023-12-08T13:28:53.131" v="789" actId="26606"/>
          <ac:spMkLst>
            <pc:docMk/>
            <pc:sldMk cId="2960950710" sldId="350"/>
            <ac:spMk id="43" creationId="{896AF778-543A-B52A-6E97-F635C16B1600}"/>
          </ac:spMkLst>
        </pc:spChg>
        <pc:spChg chg="add del mod">
          <ac:chgData name="Stéphanie DOMINIQUE ABELLARD" userId="4a3385b1-0189-45f0-baab-eb18d74a1f3d" providerId="ADAL" clId="{109F2639-D7F6-4C8C-A853-CA4DEC0E1EA9}" dt="2023-12-08T13:28:53.131" v="789" actId="26606"/>
          <ac:spMkLst>
            <pc:docMk/>
            <pc:sldMk cId="2960950710" sldId="350"/>
            <ac:spMk id="44" creationId="{58F5A8EB-5B40-A4FC-E315-8580F336C777}"/>
          </ac:spMkLst>
        </pc:spChg>
        <pc:picChg chg="mod ord">
          <ac:chgData name="Stéphanie DOMINIQUE ABELLARD" userId="4a3385b1-0189-45f0-baab-eb18d74a1f3d" providerId="ADAL" clId="{109F2639-D7F6-4C8C-A853-CA4DEC0E1EA9}" dt="2023-12-08T13:28:53.131" v="789" actId="26606"/>
          <ac:picMkLst>
            <pc:docMk/>
            <pc:sldMk cId="2960950710" sldId="350"/>
            <ac:picMk id="5" creationId="{88594CCC-9DDE-CDF9-77E8-074D942BF58D}"/>
          </ac:picMkLst>
        </pc:picChg>
      </pc:sldChg>
      <pc:sldChg chg="addSp delSp modSp mod modClrScheme chgLayout">
        <pc:chgData name="Stéphanie DOMINIQUE ABELLARD" userId="4a3385b1-0189-45f0-baab-eb18d74a1f3d" providerId="ADAL" clId="{109F2639-D7F6-4C8C-A853-CA4DEC0E1EA9}" dt="2023-12-08T13:36:11.221" v="871" actId="768"/>
        <pc:sldMkLst>
          <pc:docMk/>
          <pc:sldMk cId="289860937" sldId="352"/>
        </pc:sldMkLst>
        <pc:spChg chg="mod">
          <ac:chgData name="Stéphanie DOMINIQUE ABELLARD" userId="4a3385b1-0189-45f0-baab-eb18d74a1f3d" providerId="ADAL" clId="{109F2639-D7F6-4C8C-A853-CA4DEC0E1EA9}" dt="2023-12-08T13:29:06.577" v="793" actId="26606"/>
          <ac:spMkLst>
            <pc:docMk/>
            <pc:sldMk cId="289860937" sldId="352"/>
            <ac:spMk id="2" creationId="{2DD54756-A790-C845-A85F-35391529E591}"/>
          </ac:spMkLst>
        </pc:spChg>
        <pc:spChg chg="mod">
          <ac:chgData name="Stéphanie DOMINIQUE ABELLARD" userId="4a3385b1-0189-45f0-baab-eb18d74a1f3d" providerId="ADAL" clId="{109F2639-D7F6-4C8C-A853-CA4DEC0E1EA9}" dt="2023-12-08T13:29:06.577" v="793" actId="26606"/>
          <ac:spMkLst>
            <pc:docMk/>
            <pc:sldMk cId="289860937" sldId="352"/>
            <ac:spMk id="3" creationId="{91AA5D8C-0134-F046-A548-3465F817747C}"/>
          </ac:spMkLst>
        </pc:spChg>
        <pc:spChg chg="mod">
          <ac:chgData name="Stéphanie DOMINIQUE ABELLARD" userId="4a3385b1-0189-45f0-baab-eb18d74a1f3d" providerId="ADAL" clId="{109F2639-D7F6-4C8C-A853-CA4DEC0E1EA9}" dt="2023-12-08T13:29:06.577" v="793" actId="26606"/>
          <ac:spMkLst>
            <pc:docMk/>
            <pc:sldMk cId="289860937" sldId="352"/>
            <ac:spMk id="4" creationId="{C7EC6698-132B-1143-A2A9-00A97D9572D8}"/>
          </ac:spMkLst>
        </pc:spChg>
        <pc:spChg chg="mod">
          <ac:chgData name="Stéphanie DOMINIQUE ABELLARD" userId="4a3385b1-0189-45f0-baab-eb18d74a1f3d" providerId="ADAL" clId="{109F2639-D7F6-4C8C-A853-CA4DEC0E1EA9}" dt="2023-12-08T13:29:06.577" v="793" actId="26606"/>
          <ac:spMkLst>
            <pc:docMk/>
            <pc:sldMk cId="289860937" sldId="352"/>
            <ac:spMk id="5" creationId="{6979C7D4-91CF-6443-91D5-65DC860B407D}"/>
          </ac:spMkLst>
        </pc:spChg>
        <pc:spChg chg="mod">
          <ac:chgData name="Stéphanie DOMINIQUE ABELLARD" userId="4a3385b1-0189-45f0-baab-eb18d74a1f3d" providerId="ADAL" clId="{109F2639-D7F6-4C8C-A853-CA4DEC0E1EA9}" dt="2023-12-08T13:29:06.577" v="793" actId="26606"/>
          <ac:spMkLst>
            <pc:docMk/>
            <pc:sldMk cId="289860937" sldId="352"/>
            <ac:spMk id="6" creationId="{C0015C52-08ED-464E-B7E8-24892D9C1319}"/>
          </ac:spMkLst>
        </pc:spChg>
        <pc:spChg chg="mod">
          <ac:chgData name="Stéphanie DOMINIQUE ABELLARD" userId="4a3385b1-0189-45f0-baab-eb18d74a1f3d" providerId="ADAL" clId="{109F2639-D7F6-4C8C-A853-CA4DEC0E1EA9}" dt="2023-12-08T13:29:06.577" v="793" actId="26606"/>
          <ac:spMkLst>
            <pc:docMk/>
            <pc:sldMk cId="289860937" sldId="352"/>
            <ac:spMk id="7" creationId="{3E1C152D-1AA6-9242-B5C9-B06EEE4F9661}"/>
          </ac:spMkLst>
        </pc:spChg>
        <pc:spChg chg="mod">
          <ac:chgData name="Stéphanie DOMINIQUE ABELLARD" userId="4a3385b1-0189-45f0-baab-eb18d74a1f3d" providerId="ADAL" clId="{109F2639-D7F6-4C8C-A853-CA4DEC0E1EA9}" dt="2023-12-08T13:29:06.577" v="793" actId="26606"/>
          <ac:spMkLst>
            <pc:docMk/>
            <pc:sldMk cId="289860937" sldId="352"/>
            <ac:spMk id="8" creationId="{B32B0C1D-C221-7C47-B7D6-77E7BDB41749}"/>
          </ac:spMkLst>
        </pc:spChg>
        <pc:spChg chg="mod">
          <ac:chgData name="Stéphanie DOMINIQUE ABELLARD" userId="4a3385b1-0189-45f0-baab-eb18d74a1f3d" providerId="ADAL" clId="{109F2639-D7F6-4C8C-A853-CA4DEC0E1EA9}" dt="2023-12-08T13:29:06.577" v="793" actId="26606"/>
          <ac:spMkLst>
            <pc:docMk/>
            <pc:sldMk cId="289860937" sldId="352"/>
            <ac:spMk id="9" creationId="{38FB4732-AB07-C54D-AF44-F8ADB6D2B8B6}"/>
          </ac:spMkLst>
        </pc:spChg>
        <pc:spChg chg="mod">
          <ac:chgData name="Stéphanie DOMINIQUE ABELLARD" userId="4a3385b1-0189-45f0-baab-eb18d74a1f3d" providerId="ADAL" clId="{109F2639-D7F6-4C8C-A853-CA4DEC0E1EA9}" dt="2023-12-08T13:29:06.577" v="793" actId="26606"/>
          <ac:spMkLst>
            <pc:docMk/>
            <pc:sldMk cId="289860937" sldId="352"/>
            <ac:spMk id="10" creationId="{69BD3932-D1D0-1045-BD96-8B26F11B8515}"/>
          </ac:spMkLst>
        </pc:spChg>
        <pc:spChg chg="mod">
          <ac:chgData name="Stéphanie DOMINIQUE ABELLARD" userId="4a3385b1-0189-45f0-baab-eb18d74a1f3d" providerId="ADAL" clId="{109F2639-D7F6-4C8C-A853-CA4DEC0E1EA9}" dt="2023-12-08T13:29:06.577" v="793" actId="26606"/>
          <ac:spMkLst>
            <pc:docMk/>
            <pc:sldMk cId="289860937" sldId="352"/>
            <ac:spMk id="11" creationId="{7F247A08-A350-EF44-9F10-FC72B5466602}"/>
          </ac:spMkLst>
        </pc:spChg>
        <pc:spChg chg="mod">
          <ac:chgData name="Stéphanie DOMINIQUE ABELLARD" userId="4a3385b1-0189-45f0-baab-eb18d74a1f3d" providerId="ADAL" clId="{109F2639-D7F6-4C8C-A853-CA4DEC0E1EA9}" dt="2023-12-08T13:29:06.577" v="793" actId="26606"/>
          <ac:spMkLst>
            <pc:docMk/>
            <pc:sldMk cId="289860937" sldId="352"/>
            <ac:spMk id="12" creationId="{B115086E-2AC3-4F4D-8F85-104CFA64FECF}"/>
          </ac:spMkLst>
        </pc:spChg>
        <pc:spChg chg="mod ord">
          <ac:chgData name="Stéphanie DOMINIQUE ABELLARD" userId="4a3385b1-0189-45f0-baab-eb18d74a1f3d" providerId="ADAL" clId="{109F2639-D7F6-4C8C-A853-CA4DEC0E1EA9}" dt="2023-12-08T13:36:11.221" v="871" actId="768"/>
          <ac:spMkLst>
            <pc:docMk/>
            <pc:sldMk cId="289860937" sldId="352"/>
            <ac:spMk id="13" creationId="{2D9626DF-C81E-004B-9A70-7EF103792475}"/>
          </ac:spMkLst>
        </pc:spChg>
        <pc:spChg chg="mod ord">
          <ac:chgData name="Stéphanie DOMINIQUE ABELLARD" userId="4a3385b1-0189-45f0-baab-eb18d74a1f3d" providerId="ADAL" clId="{109F2639-D7F6-4C8C-A853-CA4DEC0E1EA9}" dt="2023-12-08T13:29:06.577" v="793" actId="26606"/>
          <ac:spMkLst>
            <pc:docMk/>
            <pc:sldMk cId="289860937" sldId="352"/>
            <ac:spMk id="14" creationId="{C0BAE34D-BF83-084B-A10C-EB85694B9ACF}"/>
          </ac:spMkLst>
        </pc:spChg>
        <pc:spChg chg="mod">
          <ac:chgData name="Stéphanie DOMINIQUE ABELLARD" userId="4a3385b1-0189-45f0-baab-eb18d74a1f3d" providerId="ADAL" clId="{109F2639-D7F6-4C8C-A853-CA4DEC0E1EA9}" dt="2023-12-08T13:29:06.577" v="793" actId="26606"/>
          <ac:spMkLst>
            <pc:docMk/>
            <pc:sldMk cId="289860937" sldId="352"/>
            <ac:spMk id="15" creationId="{329469AE-B59A-AA41-9085-106D011808F5}"/>
          </ac:spMkLst>
        </pc:spChg>
        <pc:spChg chg="add del mod">
          <ac:chgData name="Stéphanie DOMINIQUE ABELLARD" userId="4a3385b1-0189-45f0-baab-eb18d74a1f3d" providerId="ADAL" clId="{109F2639-D7F6-4C8C-A853-CA4DEC0E1EA9}" dt="2023-12-08T13:29:04.471" v="791" actId="26606"/>
          <ac:spMkLst>
            <pc:docMk/>
            <pc:sldMk cId="289860937" sldId="352"/>
            <ac:spMk id="21" creationId="{C9CCD032-7857-6730-360A-5ADD511EF72C}"/>
          </ac:spMkLst>
        </pc:spChg>
        <pc:spChg chg="add del mod">
          <ac:chgData name="Stéphanie DOMINIQUE ABELLARD" userId="4a3385b1-0189-45f0-baab-eb18d74a1f3d" providerId="ADAL" clId="{109F2639-D7F6-4C8C-A853-CA4DEC0E1EA9}" dt="2023-12-08T13:29:04.471" v="791" actId="26606"/>
          <ac:spMkLst>
            <pc:docMk/>
            <pc:sldMk cId="289860937" sldId="352"/>
            <ac:spMk id="23" creationId="{A270535F-CBF8-5743-A68C-F909642BD7FF}"/>
          </ac:spMkLst>
        </pc:spChg>
        <pc:spChg chg="add del mod">
          <ac:chgData name="Stéphanie DOMINIQUE ABELLARD" userId="4a3385b1-0189-45f0-baab-eb18d74a1f3d" providerId="ADAL" clId="{109F2639-D7F6-4C8C-A853-CA4DEC0E1EA9}" dt="2023-12-08T13:29:06.577" v="793" actId="26606"/>
          <ac:spMkLst>
            <pc:docMk/>
            <pc:sldMk cId="289860937" sldId="352"/>
            <ac:spMk id="25" creationId="{AEA4C316-B3F2-144D-3FF0-DAE0BB7D71BD}"/>
          </ac:spMkLst>
        </pc:spChg>
        <pc:spChg chg="add del mod">
          <ac:chgData name="Stéphanie DOMINIQUE ABELLARD" userId="4a3385b1-0189-45f0-baab-eb18d74a1f3d" providerId="ADAL" clId="{109F2639-D7F6-4C8C-A853-CA4DEC0E1EA9}" dt="2023-12-08T13:29:06.577" v="793" actId="26606"/>
          <ac:spMkLst>
            <pc:docMk/>
            <pc:sldMk cId="289860937" sldId="352"/>
            <ac:spMk id="26" creationId="{AC941A03-752F-D0DA-32F4-DCB6C2287158}"/>
          </ac:spMkLst>
        </pc:spChg>
        <pc:spChg chg="add del mod">
          <ac:chgData name="Stéphanie DOMINIQUE ABELLARD" userId="4a3385b1-0189-45f0-baab-eb18d74a1f3d" providerId="ADAL" clId="{109F2639-D7F6-4C8C-A853-CA4DEC0E1EA9}" dt="2023-12-08T13:29:06.577" v="793" actId="26606"/>
          <ac:spMkLst>
            <pc:docMk/>
            <pc:sldMk cId="289860937" sldId="352"/>
            <ac:spMk id="27" creationId="{B5E85710-60E9-EE71-A516-16E5845E4185}"/>
          </ac:spMkLst>
        </pc:spChg>
        <pc:spChg chg="add del mod">
          <ac:chgData name="Stéphanie DOMINIQUE ABELLARD" userId="4a3385b1-0189-45f0-baab-eb18d74a1f3d" providerId="ADAL" clId="{109F2639-D7F6-4C8C-A853-CA4DEC0E1EA9}" dt="2023-12-08T13:29:06.577" v="793" actId="26606"/>
          <ac:spMkLst>
            <pc:docMk/>
            <pc:sldMk cId="289860937" sldId="352"/>
            <ac:spMk id="28" creationId="{B5E3451E-EA4B-EAEE-89A7-9BEF7C175D0F}"/>
          </ac:spMkLst>
        </pc:spChg>
        <pc:spChg chg="add del mod">
          <ac:chgData name="Stéphanie DOMINIQUE ABELLARD" userId="4a3385b1-0189-45f0-baab-eb18d74a1f3d" providerId="ADAL" clId="{109F2639-D7F6-4C8C-A853-CA4DEC0E1EA9}" dt="2023-12-08T13:29:06.577" v="793" actId="26606"/>
          <ac:spMkLst>
            <pc:docMk/>
            <pc:sldMk cId="289860937" sldId="352"/>
            <ac:spMk id="29" creationId="{7804A69E-78D8-0D42-882F-22AD7BDF8964}"/>
          </ac:spMkLst>
        </pc:spChg>
        <pc:spChg chg="add del mod">
          <ac:chgData name="Stéphanie DOMINIQUE ABELLARD" userId="4a3385b1-0189-45f0-baab-eb18d74a1f3d" providerId="ADAL" clId="{109F2639-D7F6-4C8C-A853-CA4DEC0E1EA9}" dt="2023-12-08T13:29:06.577" v="793" actId="26606"/>
          <ac:spMkLst>
            <pc:docMk/>
            <pc:sldMk cId="289860937" sldId="352"/>
            <ac:spMk id="31" creationId="{CBB3559B-0BBD-8643-ED1B-F2E561286B9E}"/>
          </ac:spMkLst>
        </pc:spChg>
      </pc:sldChg>
      <pc:sldChg chg="modSp mod">
        <pc:chgData name="Stéphanie DOMINIQUE ABELLARD" userId="4a3385b1-0189-45f0-baab-eb18d74a1f3d" providerId="ADAL" clId="{109F2639-D7F6-4C8C-A853-CA4DEC0E1EA9}" dt="2023-12-08T13:28:52.543" v="788"/>
        <pc:sldMkLst>
          <pc:docMk/>
          <pc:sldMk cId="2521537536" sldId="353"/>
        </pc:sldMkLst>
        <pc:spChg chg="mod">
          <ac:chgData name="Stéphanie DOMINIQUE ABELLARD" userId="4a3385b1-0189-45f0-baab-eb18d74a1f3d" providerId="ADAL" clId="{109F2639-D7F6-4C8C-A853-CA4DEC0E1EA9}" dt="2023-12-08T13:28:52.543" v="788"/>
          <ac:spMkLst>
            <pc:docMk/>
            <pc:sldMk cId="2521537536" sldId="353"/>
            <ac:spMk id="4" creationId="{B9865729-8F7C-E34E-AA31-9352CF6D9EB9}"/>
          </ac:spMkLst>
        </pc:spChg>
        <pc:spChg chg="mod">
          <ac:chgData name="Stéphanie DOMINIQUE ABELLARD" userId="4a3385b1-0189-45f0-baab-eb18d74a1f3d" providerId="ADAL" clId="{109F2639-D7F6-4C8C-A853-CA4DEC0E1EA9}" dt="2023-12-08T13:28:52.543" v="788"/>
          <ac:spMkLst>
            <pc:docMk/>
            <pc:sldMk cId="2521537536" sldId="353"/>
            <ac:spMk id="5" creationId="{234E9584-EA07-9B45-9700-4AD3524B82A0}"/>
          </ac:spMkLst>
        </pc:spChg>
        <pc:spChg chg="mod">
          <ac:chgData name="Stéphanie DOMINIQUE ABELLARD" userId="4a3385b1-0189-45f0-baab-eb18d74a1f3d" providerId="ADAL" clId="{109F2639-D7F6-4C8C-A853-CA4DEC0E1EA9}" dt="2023-12-08T13:28:52.543" v="788"/>
          <ac:spMkLst>
            <pc:docMk/>
            <pc:sldMk cId="2521537536" sldId="353"/>
            <ac:spMk id="6" creationId="{54AEFD4E-3C68-714D-803E-EF85A323B95F}"/>
          </ac:spMkLst>
        </pc:spChg>
        <pc:spChg chg="mod">
          <ac:chgData name="Stéphanie DOMINIQUE ABELLARD" userId="4a3385b1-0189-45f0-baab-eb18d74a1f3d" providerId="ADAL" clId="{109F2639-D7F6-4C8C-A853-CA4DEC0E1EA9}" dt="2023-12-08T13:13:28.252" v="702" actId="2711"/>
          <ac:spMkLst>
            <pc:docMk/>
            <pc:sldMk cId="2521537536" sldId="353"/>
            <ac:spMk id="10" creationId="{98E36FAB-52E8-8467-AD78-BBCB46F5E03E}"/>
          </ac:spMkLst>
        </pc:spChg>
        <pc:graphicFrameChg chg="mod">
          <ac:chgData name="Stéphanie DOMINIQUE ABELLARD" userId="4a3385b1-0189-45f0-baab-eb18d74a1f3d" providerId="ADAL" clId="{109F2639-D7F6-4C8C-A853-CA4DEC0E1EA9}" dt="2023-12-08T12:51:53.239" v="184" actId="255"/>
          <ac:graphicFrameMkLst>
            <pc:docMk/>
            <pc:sldMk cId="2521537536" sldId="353"/>
            <ac:graphicFrameMk id="8" creationId="{A6A18662-E769-43A7-1717-F747304FDF58}"/>
          </ac:graphicFrameMkLst>
        </pc:graphicFrameChg>
        <pc:graphicFrameChg chg="mod">
          <ac:chgData name="Stéphanie DOMINIQUE ABELLARD" userId="4a3385b1-0189-45f0-baab-eb18d74a1f3d" providerId="ADAL" clId="{109F2639-D7F6-4C8C-A853-CA4DEC0E1EA9}" dt="2023-12-08T12:51:21.510" v="182" actId="255"/>
          <ac:graphicFrameMkLst>
            <pc:docMk/>
            <pc:sldMk cId="2521537536" sldId="353"/>
            <ac:graphicFrameMk id="11" creationId="{CCA00D84-AA36-1E59-CECF-712FBDCBBECE}"/>
          </ac:graphicFrameMkLst>
        </pc:graphicFrameChg>
      </pc:sldChg>
      <pc:sldChg chg="modSp">
        <pc:chgData name="Stéphanie DOMINIQUE ABELLARD" userId="4a3385b1-0189-45f0-baab-eb18d74a1f3d" providerId="ADAL" clId="{109F2639-D7F6-4C8C-A853-CA4DEC0E1EA9}" dt="2023-12-08T13:28:52.543" v="788"/>
        <pc:sldMkLst>
          <pc:docMk/>
          <pc:sldMk cId="1556310685" sldId="354"/>
        </pc:sldMkLst>
        <pc:spChg chg="mod">
          <ac:chgData name="Stéphanie DOMINIQUE ABELLARD" userId="4a3385b1-0189-45f0-baab-eb18d74a1f3d" providerId="ADAL" clId="{109F2639-D7F6-4C8C-A853-CA4DEC0E1EA9}" dt="2023-12-08T13:28:52.543" v="788"/>
          <ac:spMkLst>
            <pc:docMk/>
            <pc:sldMk cId="1556310685" sldId="354"/>
            <ac:spMk id="4" creationId="{C151D416-C020-1946-91EA-2A8F166E018F}"/>
          </ac:spMkLst>
        </pc:spChg>
        <pc:spChg chg="mod">
          <ac:chgData name="Stéphanie DOMINIQUE ABELLARD" userId="4a3385b1-0189-45f0-baab-eb18d74a1f3d" providerId="ADAL" clId="{109F2639-D7F6-4C8C-A853-CA4DEC0E1EA9}" dt="2023-12-08T13:28:52.543" v="788"/>
          <ac:spMkLst>
            <pc:docMk/>
            <pc:sldMk cId="1556310685" sldId="354"/>
            <ac:spMk id="5" creationId="{BC7F593D-2B92-5A40-84BC-3F3D67FA0C0A}"/>
          </ac:spMkLst>
        </pc:spChg>
        <pc:spChg chg="mod">
          <ac:chgData name="Stéphanie DOMINIQUE ABELLARD" userId="4a3385b1-0189-45f0-baab-eb18d74a1f3d" providerId="ADAL" clId="{109F2639-D7F6-4C8C-A853-CA4DEC0E1EA9}" dt="2023-12-08T13:28:52.543" v="788"/>
          <ac:spMkLst>
            <pc:docMk/>
            <pc:sldMk cId="1556310685" sldId="354"/>
            <ac:spMk id="6" creationId="{7CD59D5C-769B-454A-A6E2-A988BC5DEF34}"/>
          </ac:spMkLst>
        </pc:spChg>
        <pc:graphicFrameChg chg="mod">
          <ac:chgData name="Stéphanie DOMINIQUE ABELLARD" userId="4a3385b1-0189-45f0-baab-eb18d74a1f3d" providerId="ADAL" clId="{109F2639-D7F6-4C8C-A853-CA4DEC0E1EA9}" dt="2023-12-08T13:13:22.820" v="701" actId="2711"/>
          <ac:graphicFrameMkLst>
            <pc:docMk/>
            <pc:sldMk cId="1556310685" sldId="354"/>
            <ac:graphicFrameMk id="18" creationId="{14D7D805-68CD-B4D3-44B3-7E3BB2CA00E4}"/>
          </ac:graphicFrameMkLst>
        </pc:graphicFrameChg>
      </pc:sldChg>
      <pc:sldChg chg="addSp delSp modSp del mod ord">
        <pc:chgData name="Stéphanie DOMINIQUE ABELLARD" userId="4a3385b1-0189-45f0-baab-eb18d74a1f3d" providerId="ADAL" clId="{109F2639-D7F6-4C8C-A853-CA4DEC0E1EA9}" dt="2023-12-08T13:30:00.796" v="798" actId="2696"/>
        <pc:sldMkLst>
          <pc:docMk/>
          <pc:sldMk cId="4206035864" sldId="355"/>
        </pc:sldMkLst>
        <pc:spChg chg="mod">
          <ac:chgData name="Stéphanie DOMINIQUE ABELLARD" userId="4a3385b1-0189-45f0-baab-eb18d74a1f3d" providerId="ADAL" clId="{109F2639-D7F6-4C8C-A853-CA4DEC0E1EA9}" dt="2023-12-08T13:28:52.543" v="788"/>
          <ac:spMkLst>
            <pc:docMk/>
            <pc:sldMk cId="4206035864" sldId="355"/>
            <ac:spMk id="2" creationId="{737728DC-195E-4A4E-AEBA-5E0D1DB03B76}"/>
          </ac:spMkLst>
        </pc:spChg>
        <pc:spChg chg="add del mod">
          <ac:chgData name="Stéphanie DOMINIQUE ABELLARD" userId="4a3385b1-0189-45f0-baab-eb18d74a1f3d" providerId="ADAL" clId="{109F2639-D7F6-4C8C-A853-CA4DEC0E1EA9}" dt="2023-12-08T12:40:11.358" v="26"/>
          <ac:spMkLst>
            <pc:docMk/>
            <pc:sldMk cId="4206035864" sldId="355"/>
            <ac:spMk id="3" creationId="{A70E1CCE-6DAD-5848-6F1C-E418ED1B1528}"/>
          </ac:spMkLst>
        </pc:spChg>
        <pc:spChg chg="add mod">
          <ac:chgData name="Stéphanie DOMINIQUE ABELLARD" userId="4a3385b1-0189-45f0-baab-eb18d74a1f3d" providerId="ADAL" clId="{109F2639-D7F6-4C8C-A853-CA4DEC0E1EA9}" dt="2023-12-08T13:16:13.084" v="722" actId="2711"/>
          <ac:spMkLst>
            <pc:docMk/>
            <pc:sldMk cId="4206035864" sldId="355"/>
            <ac:spMk id="4" creationId="{53FCF836-AA49-51EE-AFD1-8A62C8286588}"/>
          </ac:spMkLst>
        </pc:spChg>
        <pc:spChg chg="add">
          <ac:chgData name="Stéphanie DOMINIQUE ABELLARD" userId="4a3385b1-0189-45f0-baab-eb18d74a1f3d" providerId="ADAL" clId="{109F2639-D7F6-4C8C-A853-CA4DEC0E1EA9}" dt="2023-12-08T12:40:37.317" v="28" actId="11529"/>
          <ac:spMkLst>
            <pc:docMk/>
            <pc:sldMk cId="4206035864" sldId="355"/>
            <ac:spMk id="5" creationId="{B910BAE5-BC62-4730-AC13-FF0908147182}"/>
          </ac:spMkLst>
        </pc:spChg>
        <pc:graphicFrameChg chg="add del mod">
          <ac:chgData name="Stéphanie DOMINIQUE ABELLARD" userId="4a3385b1-0189-45f0-baab-eb18d74a1f3d" providerId="ADAL" clId="{109F2639-D7F6-4C8C-A853-CA4DEC0E1EA9}" dt="2023-12-08T12:42:42.709" v="94" actId="478"/>
          <ac:graphicFrameMkLst>
            <pc:docMk/>
            <pc:sldMk cId="4206035864" sldId="355"/>
            <ac:graphicFrameMk id="6" creationId="{F23CF88A-3F95-20B9-88C8-4E360213ACEA}"/>
          </ac:graphicFrameMkLst>
        </pc:graphicFrameChg>
        <pc:graphicFrameChg chg="add del mod modGraphic">
          <ac:chgData name="Stéphanie DOMINIQUE ABELLARD" userId="4a3385b1-0189-45f0-baab-eb18d74a1f3d" providerId="ADAL" clId="{109F2639-D7F6-4C8C-A853-CA4DEC0E1EA9}" dt="2023-12-08T12:43:26.715" v="101" actId="478"/>
          <ac:graphicFrameMkLst>
            <pc:docMk/>
            <pc:sldMk cId="4206035864" sldId="355"/>
            <ac:graphicFrameMk id="7" creationId="{1C2E2DE0-E350-BFF3-09B8-6DD7D7AA6BE3}"/>
          </ac:graphicFrameMkLst>
        </pc:graphicFrameChg>
        <pc:graphicFrameChg chg="add del mod">
          <ac:chgData name="Stéphanie DOMINIQUE ABELLARD" userId="4a3385b1-0189-45f0-baab-eb18d74a1f3d" providerId="ADAL" clId="{109F2639-D7F6-4C8C-A853-CA4DEC0E1EA9}" dt="2023-12-08T12:45:32.571" v="103" actId="478"/>
          <ac:graphicFrameMkLst>
            <pc:docMk/>
            <pc:sldMk cId="4206035864" sldId="355"/>
            <ac:graphicFrameMk id="8" creationId="{61E96EE0-FA37-659A-3880-11784D83CF68}"/>
          </ac:graphicFrameMkLst>
        </pc:graphicFrameChg>
        <pc:graphicFrameChg chg="add mod modGraphic">
          <ac:chgData name="Stéphanie DOMINIQUE ABELLARD" userId="4a3385b1-0189-45f0-baab-eb18d74a1f3d" providerId="ADAL" clId="{109F2639-D7F6-4C8C-A853-CA4DEC0E1EA9}" dt="2023-12-08T13:29:56.296" v="797" actId="14100"/>
          <ac:graphicFrameMkLst>
            <pc:docMk/>
            <pc:sldMk cId="4206035864" sldId="355"/>
            <ac:graphicFrameMk id="9" creationId="{877B3BC2-4853-5BB9-2CC4-6BD48D9DB87F}"/>
          </ac:graphicFrameMkLst>
        </pc:graphicFrameChg>
      </pc:sldChg>
      <pc:sldChg chg="del">
        <pc:chgData name="Stéphanie DOMINIQUE ABELLARD" userId="4a3385b1-0189-45f0-baab-eb18d74a1f3d" providerId="ADAL" clId="{109F2639-D7F6-4C8C-A853-CA4DEC0E1EA9}" dt="2023-12-08T13:00:39.007" v="391" actId="2696"/>
        <pc:sldMkLst>
          <pc:docMk/>
          <pc:sldMk cId="188845726" sldId="356"/>
        </pc:sldMkLst>
      </pc:sldChg>
      <pc:sldChg chg="del">
        <pc:chgData name="Stéphanie DOMINIQUE ABELLARD" userId="4a3385b1-0189-45f0-baab-eb18d74a1f3d" providerId="ADAL" clId="{109F2639-D7F6-4C8C-A853-CA4DEC0E1EA9}" dt="2023-12-08T13:00:44.862" v="392" actId="2696"/>
        <pc:sldMkLst>
          <pc:docMk/>
          <pc:sldMk cId="2509101887" sldId="357"/>
        </pc:sldMkLst>
      </pc:sldChg>
      <pc:sldChg chg="modSp mod">
        <pc:chgData name="Stéphanie DOMINIQUE ABELLARD" userId="4a3385b1-0189-45f0-baab-eb18d74a1f3d" providerId="ADAL" clId="{109F2639-D7F6-4C8C-A853-CA4DEC0E1EA9}" dt="2023-12-08T13:35:08.189" v="870" actId="768"/>
        <pc:sldMkLst>
          <pc:docMk/>
          <pc:sldMk cId="391246093" sldId="361"/>
        </pc:sldMkLst>
        <pc:spChg chg="mod">
          <ac:chgData name="Stéphanie DOMINIQUE ABELLARD" userId="4a3385b1-0189-45f0-baab-eb18d74a1f3d" providerId="ADAL" clId="{109F2639-D7F6-4C8C-A853-CA4DEC0E1EA9}" dt="2023-12-08T13:28:52.543" v="788"/>
          <ac:spMkLst>
            <pc:docMk/>
            <pc:sldMk cId="391246093" sldId="361"/>
            <ac:spMk id="3" creationId="{1353F689-2E51-BF4F-AE47-7CEB7CC4C52A}"/>
          </ac:spMkLst>
        </pc:spChg>
        <pc:spChg chg="mod">
          <ac:chgData name="Stéphanie DOMINIQUE ABELLARD" userId="4a3385b1-0189-45f0-baab-eb18d74a1f3d" providerId="ADAL" clId="{109F2639-D7F6-4C8C-A853-CA4DEC0E1EA9}" dt="2023-12-08T13:28:52.543" v="788"/>
          <ac:spMkLst>
            <pc:docMk/>
            <pc:sldMk cId="391246093" sldId="361"/>
            <ac:spMk id="4" creationId="{A17F80A9-6337-524E-AC61-32C5AFEE8E6D}"/>
          </ac:spMkLst>
        </pc:spChg>
        <pc:spChg chg="mod">
          <ac:chgData name="Stéphanie DOMINIQUE ABELLARD" userId="4a3385b1-0189-45f0-baab-eb18d74a1f3d" providerId="ADAL" clId="{109F2639-D7F6-4C8C-A853-CA4DEC0E1EA9}" dt="2023-12-08T13:35:08.189" v="870" actId="768"/>
          <ac:spMkLst>
            <pc:docMk/>
            <pc:sldMk cId="391246093" sldId="361"/>
            <ac:spMk id="5" creationId="{2E803E71-3088-0347-9BCC-16ADB551CCC8}"/>
          </ac:spMkLst>
        </pc:spChg>
        <pc:spChg chg="mod">
          <ac:chgData name="Stéphanie DOMINIQUE ABELLARD" userId="4a3385b1-0189-45f0-baab-eb18d74a1f3d" providerId="ADAL" clId="{109F2639-D7F6-4C8C-A853-CA4DEC0E1EA9}" dt="2023-12-08T13:28:52.543" v="788"/>
          <ac:spMkLst>
            <pc:docMk/>
            <pc:sldMk cId="391246093" sldId="361"/>
            <ac:spMk id="6" creationId="{66F3960A-D260-8445-A153-0B674474CEBD}"/>
          </ac:spMkLst>
        </pc:spChg>
        <pc:spChg chg="mod">
          <ac:chgData name="Stéphanie DOMINIQUE ABELLARD" userId="4a3385b1-0189-45f0-baab-eb18d74a1f3d" providerId="ADAL" clId="{109F2639-D7F6-4C8C-A853-CA4DEC0E1EA9}" dt="2023-12-08T13:28:52.543" v="788"/>
          <ac:spMkLst>
            <pc:docMk/>
            <pc:sldMk cId="391246093" sldId="361"/>
            <ac:spMk id="7" creationId="{F37669F0-EA6D-6B46-AF0E-A9C2D1F223DB}"/>
          </ac:spMkLst>
        </pc:spChg>
        <pc:picChg chg="mod">
          <ac:chgData name="Stéphanie DOMINIQUE ABELLARD" userId="4a3385b1-0189-45f0-baab-eb18d74a1f3d" providerId="ADAL" clId="{109F2639-D7F6-4C8C-A853-CA4DEC0E1EA9}" dt="2023-12-08T13:28:52.543" v="788"/>
          <ac:picMkLst>
            <pc:docMk/>
            <pc:sldMk cId="391246093" sldId="361"/>
            <ac:picMk id="10" creationId="{9F8280E4-B39C-D571-6271-0C8E159ADAE5}"/>
          </ac:picMkLst>
        </pc:picChg>
      </pc:sldChg>
      <pc:sldChg chg="delSp modSp mod">
        <pc:chgData name="Stéphanie DOMINIQUE ABELLARD" userId="4a3385b1-0189-45f0-baab-eb18d74a1f3d" providerId="ADAL" clId="{109F2639-D7F6-4C8C-A853-CA4DEC0E1EA9}" dt="2023-12-08T13:28:52.543" v="788"/>
        <pc:sldMkLst>
          <pc:docMk/>
          <pc:sldMk cId="767675903" sldId="362"/>
        </pc:sldMkLst>
        <pc:spChg chg="mod">
          <ac:chgData name="Stéphanie DOMINIQUE ABELLARD" userId="4a3385b1-0189-45f0-baab-eb18d74a1f3d" providerId="ADAL" clId="{109F2639-D7F6-4C8C-A853-CA4DEC0E1EA9}" dt="2023-12-08T13:16:38.216" v="726" actId="113"/>
          <ac:spMkLst>
            <pc:docMk/>
            <pc:sldMk cId="767675903" sldId="362"/>
            <ac:spMk id="2" creationId="{68F0FA04-6227-9040-92A6-9514A59B8E7B}"/>
          </ac:spMkLst>
        </pc:spChg>
        <pc:spChg chg="mod">
          <ac:chgData name="Stéphanie DOMINIQUE ABELLARD" userId="4a3385b1-0189-45f0-baab-eb18d74a1f3d" providerId="ADAL" clId="{109F2639-D7F6-4C8C-A853-CA4DEC0E1EA9}" dt="2023-12-08T13:05:04.847" v="567" actId="14100"/>
          <ac:spMkLst>
            <pc:docMk/>
            <pc:sldMk cId="767675903" sldId="362"/>
            <ac:spMk id="3" creationId="{9CD657E5-4675-E84E-840E-4F6D4868C5A9}"/>
          </ac:spMkLst>
        </pc:spChg>
        <pc:spChg chg="del mod">
          <ac:chgData name="Stéphanie DOMINIQUE ABELLARD" userId="4a3385b1-0189-45f0-baab-eb18d74a1f3d" providerId="ADAL" clId="{109F2639-D7F6-4C8C-A853-CA4DEC0E1EA9}" dt="2023-12-08T13:04:09.217" v="561" actId="21"/>
          <ac:spMkLst>
            <pc:docMk/>
            <pc:sldMk cId="767675903" sldId="362"/>
            <ac:spMk id="4" creationId="{6AF03CC0-7DA0-ED4F-B612-580E138D588A}"/>
          </ac:spMkLst>
        </pc:spChg>
        <pc:spChg chg="mod">
          <ac:chgData name="Stéphanie DOMINIQUE ABELLARD" userId="4a3385b1-0189-45f0-baab-eb18d74a1f3d" providerId="ADAL" clId="{109F2639-D7F6-4C8C-A853-CA4DEC0E1EA9}" dt="2023-12-08T13:05:08.863" v="568" actId="1076"/>
          <ac:spMkLst>
            <pc:docMk/>
            <pc:sldMk cId="767675903" sldId="362"/>
            <ac:spMk id="5" creationId="{0B4B9306-DDC0-AD4F-A9C2-739C6AEB0172}"/>
          </ac:spMkLst>
        </pc:spChg>
        <pc:spChg chg="del mod">
          <ac:chgData name="Stéphanie DOMINIQUE ABELLARD" userId="4a3385b1-0189-45f0-baab-eb18d74a1f3d" providerId="ADAL" clId="{109F2639-D7F6-4C8C-A853-CA4DEC0E1EA9}" dt="2023-12-08T13:03:52.519" v="560" actId="21"/>
          <ac:spMkLst>
            <pc:docMk/>
            <pc:sldMk cId="767675903" sldId="362"/>
            <ac:spMk id="6" creationId="{B7D8EEE0-6E1C-9F47-936F-25FCC2FC368C}"/>
          </ac:spMkLst>
        </pc:spChg>
        <pc:spChg chg="mod">
          <ac:chgData name="Stéphanie DOMINIQUE ABELLARD" userId="4a3385b1-0189-45f0-baab-eb18d74a1f3d" providerId="ADAL" clId="{109F2639-D7F6-4C8C-A853-CA4DEC0E1EA9}" dt="2023-12-08T13:28:52.543" v="788"/>
          <ac:spMkLst>
            <pc:docMk/>
            <pc:sldMk cId="767675903" sldId="362"/>
            <ac:spMk id="7" creationId="{99E44123-0AF5-4A4C-B0C7-BB7409DE8161}"/>
          </ac:spMkLst>
        </pc:spChg>
        <pc:spChg chg="mod">
          <ac:chgData name="Stéphanie DOMINIQUE ABELLARD" userId="4a3385b1-0189-45f0-baab-eb18d74a1f3d" providerId="ADAL" clId="{109F2639-D7F6-4C8C-A853-CA4DEC0E1EA9}" dt="2023-12-08T13:28:52.543" v="788"/>
          <ac:spMkLst>
            <pc:docMk/>
            <pc:sldMk cId="767675903" sldId="362"/>
            <ac:spMk id="8" creationId="{2A659727-BBB9-9B49-BCA1-694F74F717C4}"/>
          </ac:spMkLst>
        </pc:spChg>
        <pc:spChg chg="mod">
          <ac:chgData name="Stéphanie DOMINIQUE ABELLARD" userId="4a3385b1-0189-45f0-baab-eb18d74a1f3d" providerId="ADAL" clId="{109F2639-D7F6-4C8C-A853-CA4DEC0E1EA9}" dt="2023-12-08T13:28:52.543" v="788"/>
          <ac:spMkLst>
            <pc:docMk/>
            <pc:sldMk cId="767675903" sldId="362"/>
            <ac:spMk id="9" creationId="{9A5802D8-6C81-6C4F-97CF-C1F2344EE894}"/>
          </ac:spMkLst>
        </pc:spChg>
      </pc:sldChg>
      <pc:sldChg chg="del">
        <pc:chgData name="Stéphanie DOMINIQUE ABELLARD" userId="4a3385b1-0189-45f0-baab-eb18d74a1f3d" providerId="ADAL" clId="{109F2639-D7F6-4C8C-A853-CA4DEC0E1EA9}" dt="2023-12-08T13:05:21.278" v="569" actId="2696"/>
        <pc:sldMkLst>
          <pc:docMk/>
          <pc:sldMk cId="495483412" sldId="363"/>
        </pc:sldMkLst>
      </pc:sldChg>
      <pc:sldChg chg="del">
        <pc:chgData name="Stéphanie DOMINIQUE ABELLARD" userId="4a3385b1-0189-45f0-baab-eb18d74a1f3d" providerId="ADAL" clId="{109F2639-D7F6-4C8C-A853-CA4DEC0E1EA9}" dt="2023-12-08T13:05:51.864" v="570" actId="2696"/>
        <pc:sldMkLst>
          <pc:docMk/>
          <pc:sldMk cId="643842168" sldId="364"/>
        </pc:sldMkLst>
      </pc:sldChg>
      <pc:sldChg chg="modSp mod">
        <pc:chgData name="Stéphanie DOMINIQUE ABELLARD" userId="4a3385b1-0189-45f0-baab-eb18d74a1f3d" providerId="ADAL" clId="{109F2639-D7F6-4C8C-A853-CA4DEC0E1EA9}" dt="2023-12-08T13:28:52.543" v="788"/>
        <pc:sldMkLst>
          <pc:docMk/>
          <pc:sldMk cId="2605754208" sldId="365"/>
        </pc:sldMkLst>
        <pc:spChg chg="mod">
          <ac:chgData name="Stéphanie DOMINIQUE ABELLARD" userId="4a3385b1-0189-45f0-baab-eb18d74a1f3d" providerId="ADAL" clId="{109F2639-D7F6-4C8C-A853-CA4DEC0E1EA9}" dt="2023-12-08T13:28:52.543" v="788"/>
          <ac:spMkLst>
            <pc:docMk/>
            <pc:sldMk cId="2605754208" sldId="365"/>
            <ac:spMk id="2" creationId="{2DD54756-A790-C845-A85F-35391529E591}"/>
          </ac:spMkLst>
        </pc:spChg>
        <pc:spChg chg="mod">
          <ac:chgData name="Stéphanie DOMINIQUE ABELLARD" userId="4a3385b1-0189-45f0-baab-eb18d74a1f3d" providerId="ADAL" clId="{109F2639-D7F6-4C8C-A853-CA4DEC0E1EA9}" dt="2023-12-08T13:28:52.543" v="788"/>
          <ac:spMkLst>
            <pc:docMk/>
            <pc:sldMk cId="2605754208" sldId="365"/>
            <ac:spMk id="13" creationId="{2D9626DF-C81E-004B-9A70-7EF103792475}"/>
          </ac:spMkLst>
        </pc:spChg>
        <pc:spChg chg="mod">
          <ac:chgData name="Stéphanie DOMINIQUE ABELLARD" userId="4a3385b1-0189-45f0-baab-eb18d74a1f3d" providerId="ADAL" clId="{109F2639-D7F6-4C8C-A853-CA4DEC0E1EA9}" dt="2023-12-08T13:28:52.543" v="788"/>
          <ac:spMkLst>
            <pc:docMk/>
            <pc:sldMk cId="2605754208" sldId="365"/>
            <ac:spMk id="14" creationId="{C0BAE34D-BF83-084B-A10C-EB85694B9ACF}"/>
          </ac:spMkLst>
        </pc:spChg>
        <pc:spChg chg="mod">
          <ac:chgData name="Stéphanie DOMINIQUE ABELLARD" userId="4a3385b1-0189-45f0-baab-eb18d74a1f3d" providerId="ADAL" clId="{109F2639-D7F6-4C8C-A853-CA4DEC0E1EA9}" dt="2023-12-08T13:28:52.543" v="788"/>
          <ac:spMkLst>
            <pc:docMk/>
            <pc:sldMk cId="2605754208" sldId="365"/>
            <ac:spMk id="15" creationId="{329469AE-B59A-AA41-9085-106D011808F5}"/>
          </ac:spMkLst>
        </pc:spChg>
      </pc:sldChg>
      <pc:sldChg chg="addSp delSp modSp mod ord">
        <pc:chgData name="Stéphanie DOMINIQUE ABELLARD" userId="4a3385b1-0189-45f0-baab-eb18d74a1f3d" providerId="ADAL" clId="{109F2639-D7F6-4C8C-A853-CA4DEC0E1EA9}" dt="2023-12-08T13:28:52.543" v="788"/>
        <pc:sldMkLst>
          <pc:docMk/>
          <pc:sldMk cId="1320534548" sldId="366"/>
        </pc:sldMkLst>
        <pc:spChg chg="add del mod">
          <ac:chgData name="Stéphanie DOMINIQUE ABELLARD" userId="4a3385b1-0189-45f0-baab-eb18d74a1f3d" providerId="ADAL" clId="{109F2639-D7F6-4C8C-A853-CA4DEC0E1EA9}" dt="2023-12-08T13:23:51.564" v="758"/>
          <ac:spMkLst>
            <pc:docMk/>
            <pc:sldMk cId="1320534548" sldId="366"/>
            <ac:spMk id="3" creationId="{5926FCBF-5F7E-C0C4-C211-6BADC0BD4AA0}"/>
          </ac:spMkLst>
        </pc:spChg>
        <pc:spChg chg="mod">
          <ac:chgData name="Stéphanie DOMINIQUE ABELLARD" userId="4a3385b1-0189-45f0-baab-eb18d74a1f3d" providerId="ADAL" clId="{109F2639-D7F6-4C8C-A853-CA4DEC0E1EA9}" dt="2023-12-08T13:28:52.543" v="788"/>
          <ac:spMkLst>
            <pc:docMk/>
            <pc:sldMk cId="1320534548" sldId="366"/>
            <ac:spMk id="4" creationId="{C151D416-C020-1946-91EA-2A8F166E018F}"/>
          </ac:spMkLst>
        </pc:spChg>
        <pc:spChg chg="mod">
          <ac:chgData name="Stéphanie DOMINIQUE ABELLARD" userId="4a3385b1-0189-45f0-baab-eb18d74a1f3d" providerId="ADAL" clId="{109F2639-D7F6-4C8C-A853-CA4DEC0E1EA9}" dt="2023-12-08T13:28:52.543" v="788"/>
          <ac:spMkLst>
            <pc:docMk/>
            <pc:sldMk cId="1320534548" sldId="366"/>
            <ac:spMk id="5" creationId="{BC7F593D-2B92-5A40-84BC-3F3D67FA0C0A}"/>
          </ac:spMkLst>
        </pc:spChg>
        <pc:spChg chg="mod">
          <ac:chgData name="Stéphanie DOMINIQUE ABELLARD" userId="4a3385b1-0189-45f0-baab-eb18d74a1f3d" providerId="ADAL" clId="{109F2639-D7F6-4C8C-A853-CA4DEC0E1EA9}" dt="2023-12-08T13:28:52.543" v="788"/>
          <ac:spMkLst>
            <pc:docMk/>
            <pc:sldMk cId="1320534548" sldId="366"/>
            <ac:spMk id="6" creationId="{7CD59D5C-769B-454A-A6E2-A988BC5DEF34}"/>
          </ac:spMkLst>
        </pc:spChg>
        <pc:graphicFrameChg chg="add mod modGraphic">
          <ac:chgData name="Stéphanie DOMINIQUE ABELLARD" userId="4a3385b1-0189-45f0-baab-eb18d74a1f3d" providerId="ADAL" clId="{109F2639-D7F6-4C8C-A853-CA4DEC0E1EA9}" dt="2023-12-08T13:24:39.522" v="765" actId="14100"/>
          <ac:graphicFrameMkLst>
            <pc:docMk/>
            <pc:sldMk cId="1320534548" sldId="366"/>
            <ac:graphicFrameMk id="7" creationId="{540E25C8-896A-4AEA-7448-2CA80215FA30}"/>
          </ac:graphicFrameMkLst>
        </pc:graphicFrameChg>
        <pc:graphicFrameChg chg="del mod modGraphic">
          <ac:chgData name="Stéphanie DOMINIQUE ABELLARD" userId="4a3385b1-0189-45f0-baab-eb18d74a1f3d" providerId="ADAL" clId="{109F2639-D7F6-4C8C-A853-CA4DEC0E1EA9}" dt="2023-12-08T13:23:48.289" v="757" actId="478"/>
          <ac:graphicFrameMkLst>
            <pc:docMk/>
            <pc:sldMk cId="1320534548" sldId="366"/>
            <ac:graphicFrameMk id="15" creationId="{1BCE673C-1050-B32F-07CC-449E7C9D8AD5}"/>
          </ac:graphicFrameMkLst>
        </pc:graphicFrameChg>
      </pc:sldChg>
      <pc:sldChg chg="addSp delSp modSp add mod ord">
        <pc:chgData name="Stéphanie DOMINIQUE ABELLARD" userId="4a3385b1-0189-45f0-baab-eb18d74a1f3d" providerId="ADAL" clId="{109F2639-D7F6-4C8C-A853-CA4DEC0E1EA9}" dt="2023-12-08T13:28:52.543" v="788"/>
        <pc:sldMkLst>
          <pc:docMk/>
          <pc:sldMk cId="148909225" sldId="367"/>
        </pc:sldMkLst>
        <pc:spChg chg="add del mod">
          <ac:chgData name="Stéphanie DOMINIQUE ABELLARD" userId="4a3385b1-0189-45f0-baab-eb18d74a1f3d" providerId="ADAL" clId="{109F2639-D7F6-4C8C-A853-CA4DEC0E1EA9}" dt="2023-12-08T12:36:09.290" v="13"/>
          <ac:spMkLst>
            <pc:docMk/>
            <pc:sldMk cId="148909225" sldId="367"/>
            <ac:spMk id="3" creationId="{BB1A5962-7683-4E64-4A1E-7CFB9CDF9EB0}"/>
          </ac:spMkLst>
        </pc:spChg>
        <pc:spChg chg="mod">
          <ac:chgData name="Stéphanie DOMINIQUE ABELLARD" userId="4a3385b1-0189-45f0-baab-eb18d74a1f3d" providerId="ADAL" clId="{109F2639-D7F6-4C8C-A853-CA4DEC0E1EA9}" dt="2023-12-08T13:28:52.543" v="788"/>
          <ac:spMkLst>
            <pc:docMk/>
            <pc:sldMk cId="148909225" sldId="367"/>
            <ac:spMk id="4" creationId="{C151D416-C020-1946-91EA-2A8F166E018F}"/>
          </ac:spMkLst>
        </pc:spChg>
        <pc:spChg chg="mod">
          <ac:chgData name="Stéphanie DOMINIQUE ABELLARD" userId="4a3385b1-0189-45f0-baab-eb18d74a1f3d" providerId="ADAL" clId="{109F2639-D7F6-4C8C-A853-CA4DEC0E1EA9}" dt="2023-12-08T13:28:52.543" v="788"/>
          <ac:spMkLst>
            <pc:docMk/>
            <pc:sldMk cId="148909225" sldId="367"/>
            <ac:spMk id="5" creationId="{BC7F593D-2B92-5A40-84BC-3F3D67FA0C0A}"/>
          </ac:spMkLst>
        </pc:spChg>
        <pc:spChg chg="mod">
          <ac:chgData name="Stéphanie DOMINIQUE ABELLARD" userId="4a3385b1-0189-45f0-baab-eb18d74a1f3d" providerId="ADAL" clId="{109F2639-D7F6-4C8C-A853-CA4DEC0E1EA9}" dt="2023-12-08T13:28:52.543" v="788"/>
          <ac:spMkLst>
            <pc:docMk/>
            <pc:sldMk cId="148909225" sldId="367"/>
            <ac:spMk id="6" creationId="{7CD59D5C-769B-454A-A6E2-A988BC5DEF34}"/>
          </ac:spMkLst>
        </pc:spChg>
        <pc:spChg chg="add del mod">
          <ac:chgData name="Stéphanie DOMINIQUE ABELLARD" userId="4a3385b1-0189-45f0-baab-eb18d74a1f3d" providerId="ADAL" clId="{109F2639-D7F6-4C8C-A853-CA4DEC0E1EA9}" dt="2023-12-08T12:36:17.923" v="15"/>
          <ac:spMkLst>
            <pc:docMk/>
            <pc:sldMk cId="148909225" sldId="367"/>
            <ac:spMk id="9" creationId="{3696E30A-1ED0-BBFD-6DBC-250767FE87E0}"/>
          </ac:spMkLst>
        </pc:spChg>
        <pc:spChg chg="add del mod">
          <ac:chgData name="Stéphanie DOMINIQUE ABELLARD" userId="4a3385b1-0189-45f0-baab-eb18d74a1f3d" providerId="ADAL" clId="{109F2639-D7F6-4C8C-A853-CA4DEC0E1EA9}" dt="2023-12-08T12:58:28.046" v="367"/>
          <ac:spMkLst>
            <pc:docMk/>
            <pc:sldMk cId="148909225" sldId="367"/>
            <ac:spMk id="11" creationId="{9B5864D4-0EB1-A414-BCDD-A7B9997D4610}"/>
          </ac:spMkLst>
        </pc:spChg>
        <pc:spChg chg="add mod">
          <ac:chgData name="Stéphanie DOMINIQUE ABELLARD" userId="4a3385b1-0189-45f0-baab-eb18d74a1f3d" providerId="ADAL" clId="{109F2639-D7F6-4C8C-A853-CA4DEC0E1EA9}" dt="2023-12-08T12:56:51.595" v="293" actId="20577"/>
          <ac:spMkLst>
            <pc:docMk/>
            <pc:sldMk cId="148909225" sldId="367"/>
            <ac:spMk id="12" creationId="{E066354F-B814-5E0D-217A-5552DCA16CE5}"/>
          </ac:spMkLst>
        </pc:spChg>
        <pc:spChg chg="add del mod">
          <ac:chgData name="Stéphanie DOMINIQUE ABELLARD" userId="4a3385b1-0189-45f0-baab-eb18d74a1f3d" providerId="ADAL" clId="{109F2639-D7F6-4C8C-A853-CA4DEC0E1EA9}" dt="2023-12-08T12:58:28.046" v="369"/>
          <ac:spMkLst>
            <pc:docMk/>
            <pc:sldMk cId="148909225" sldId="367"/>
            <ac:spMk id="13" creationId="{BABE0D37-A0BD-7D6C-7CD1-BE7D63988661}"/>
          </ac:spMkLst>
        </pc:spChg>
        <pc:spChg chg="add del mod">
          <ac:chgData name="Stéphanie DOMINIQUE ABELLARD" userId="4a3385b1-0189-45f0-baab-eb18d74a1f3d" providerId="ADAL" clId="{109F2639-D7F6-4C8C-A853-CA4DEC0E1EA9}" dt="2023-12-08T12:58:28.047" v="371"/>
          <ac:spMkLst>
            <pc:docMk/>
            <pc:sldMk cId="148909225" sldId="367"/>
            <ac:spMk id="14" creationId="{7DC67342-627D-C48A-E0F3-1E53F4C7E7FD}"/>
          </ac:spMkLst>
        </pc:spChg>
        <pc:spChg chg="add mod">
          <ac:chgData name="Stéphanie DOMINIQUE ABELLARD" userId="4a3385b1-0189-45f0-baab-eb18d74a1f3d" providerId="ADAL" clId="{109F2639-D7F6-4C8C-A853-CA4DEC0E1EA9}" dt="2023-12-08T13:15:53.652" v="719" actId="2711"/>
          <ac:spMkLst>
            <pc:docMk/>
            <pc:sldMk cId="148909225" sldId="367"/>
            <ac:spMk id="16" creationId="{3070B6D8-4D4A-7DC2-DEE9-8EE4749BA2E3}"/>
          </ac:spMkLst>
        </pc:spChg>
        <pc:graphicFrameChg chg="add del mod">
          <ac:chgData name="Stéphanie DOMINIQUE ABELLARD" userId="4a3385b1-0189-45f0-baab-eb18d74a1f3d" providerId="ADAL" clId="{109F2639-D7F6-4C8C-A853-CA4DEC0E1EA9}" dt="2023-12-08T12:36:13.005" v="14" actId="478"/>
          <ac:graphicFrameMkLst>
            <pc:docMk/>
            <pc:sldMk cId="148909225" sldId="367"/>
            <ac:graphicFrameMk id="7" creationId="{6B5B145F-8D94-BDC7-E347-DB6B1B20081F}"/>
          </ac:graphicFrameMkLst>
        </pc:graphicFrameChg>
        <pc:graphicFrameChg chg="add mod modGraphic">
          <ac:chgData name="Stéphanie DOMINIQUE ABELLARD" userId="4a3385b1-0189-45f0-baab-eb18d74a1f3d" providerId="ADAL" clId="{109F2639-D7F6-4C8C-A853-CA4DEC0E1EA9}" dt="2023-12-08T13:22:21.777" v="750" actId="14100"/>
          <ac:graphicFrameMkLst>
            <pc:docMk/>
            <pc:sldMk cId="148909225" sldId="367"/>
            <ac:graphicFrameMk id="10" creationId="{B3A2D386-9F18-C621-3D9E-7DFC610AE09E}"/>
          </ac:graphicFrameMkLst>
        </pc:graphicFrameChg>
        <pc:graphicFrameChg chg="del mod modGraphic">
          <ac:chgData name="Stéphanie DOMINIQUE ABELLARD" userId="4a3385b1-0189-45f0-baab-eb18d74a1f3d" providerId="ADAL" clId="{109F2639-D7F6-4C8C-A853-CA4DEC0E1EA9}" dt="2023-12-08T12:33:23.215" v="12" actId="478"/>
          <ac:graphicFrameMkLst>
            <pc:docMk/>
            <pc:sldMk cId="148909225" sldId="367"/>
            <ac:graphicFrameMk id="15" creationId="{1BCE673C-1050-B32F-07CC-449E7C9D8AD5}"/>
          </ac:graphicFrameMkLst>
        </pc:graphicFrameChg>
      </pc:sldChg>
      <pc:sldChg chg="addSp delSp modSp add del mod">
        <pc:chgData name="Stéphanie DOMINIQUE ABELLARD" userId="4a3385b1-0189-45f0-baab-eb18d74a1f3d" providerId="ADAL" clId="{109F2639-D7F6-4C8C-A853-CA4DEC0E1EA9}" dt="2023-12-08T13:31:44.906" v="847" actId="2696"/>
        <pc:sldMkLst>
          <pc:docMk/>
          <pc:sldMk cId="1458999382" sldId="368"/>
        </pc:sldMkLst>
        <pc:spChg chg="mod">
          <ac:chgData name="Stéphanie DOMINIQUE ABELLARD" userId="4a3385b1-0189-45f0-baab-eb18d74a1f3d" providerId="ADAL" clId="{109F2639-D7F6-4C8C-A853-CA4DEC0E1EA9}" dt="2023-12-08T13:28:52.543" v="788"/>
          <ac:spMkLst>
            <pc:docMk/>
            <pc:sldMk cId="1458999382" sldId="368"/>
            <ac:spMk id="2" creationId="{737728DC-195E-4A4E-AEBA-5E0D1DB03B76}"/>
          </ac:spMkLst>
        </pc:spChg>
        <pc:spChg chg="del mod">
          <ac:chgData name="Stéphanie DOMINIQUE ABELLARD" userId="4a3385b1-0189-45f0-baab-eb18d74a1f3d" providerId="ADAL" clId="{109F2639-D7F6-4C8C-A853-CA4DEC0E1EA9}" dt="2023-12-08T12:48:33.379" v="167" actId="21"/>
          <ac:spMkLst>
            <pc:docMk/>
            <pc:sldMk cId="1458999382" sldId="368"/>
            <ac:spMk id="4" creationId="{53FCF836-AA49-51EE-AFD1-8A62C8286588}"/>
          </ac:spMkLst>
        </pc:spChg>
        <pc:graphicFrameChg chg="add mod">
          <ac:chgData name="Stéphanie DOMINIQUE ABELLARD" userId="4a3385b1-0189-45f0-baab-eb18d74a1f3d" providerId="ADAL" clId="{109F2639-D7F6-4C8C-A853-CA4DEC0E1EA9}" dt="2023-12-08T13:25:36.316" v="770"/>
          <ac:graphicFrameMkLst>
            <pc:docMk/>
            <pc:sldMk cId="1458999382" sldId="368"/>
            <ac:graphicFrameMk id="3" creationId="{63907B9D-E569-2F65-125B-3DD578E200C4}"/>
          </ac:graphicFrameMkLst>
        </pc:graphicFrameChg>
        <pc:graphicFrameChg chg="del modGraphic">
          <ac:chgData name="Stéphanie DOMINIQUE ABELLARD" userId="4a3385b1-0189-45f0-baab-eb18d74a1f3d" providerId="ADAL" clId="{109F2639-D7F6-4C8C-A853-CA4DEC0E1EA9}" dt="2023-12-08T12:47:22.557" v="123" actId="478"/>
          <ac:graphicFrameMkLst>
            <pc:docMk/>
            <pc:sldMk cId="1458999382" sldId="368"/>
            <ac:graphicFrameMk id="9" creationId="{877B3BC2-4853-5BB9-2CC4-6BD48D9DB87F}"/>
          </ac:graphicFrameMkLst>
        </pc:graphicFrameChg>
        <pc:picChg chg="add mod">
          <ac:chgData name="Stéphanie DOMINIQUE ABELLARD" userId="4a3385b1-0189-45f0-baab-eb18d74a1f3d" providerId="ADAL" clId="{109F2639-D7F6-4C8C-A853-CA4DEC0E1EA9}" dt="2023-12-08T13:26:57.476" v="773" actId="1076"/>
          <ac:picMkLst>
            <pc:docMk/>
            <pc:sldMk cId="1458999382" sldId="368"/>
            <ac:picMk id="6" creationId="{54942436-DD4A-B83A-9864-AE02A00B4A6B}"/>
          </ac:picMkLst>
        </pc:picChg>
      </pc:sldChg>
      <pc:sldChg chg="modSp add">
        <pc:chgData name="Stéphanie DOMINIQUE ABELLARD" userId="4a3385b1-0189-45f0-baab-eb18d74a1f3d" providerId="ADAL" clId="{109F2639-D7F6-4C8C-A853-CA4DEC0E1EA9}" dt="2023-12-08T13:28:52.543" v="788"/>
        <pc:sldMkLst>
          <pc:docMk/>
          <pc:sldMk cId="2448200417" sldId="369"/>
        </pc:sldMkLst>
        <pc:spChg chg="mod">
          <ac:chgData name="Stéphanie DOMINIQUE ABELLARD" userId="4a3385b1-0189-45f0-baab-eb18d74a1f3d" providerId="ADAL" clId="{109F2639-D7F6-4C8C-A853-CA4DEC0E1EA9}" dt="2023-12-08T13:28:52.543" v="788"/>
          <ac:spMkLst>
            <pc:docMk/>
            <pc:sldMk cId="2448200417" sldId="369"/>
            <ac:spMk id="4" creationId="{C151D416-C020-1946-91EA-2A8F166E018F}"/>
          </ac:spMkLst>
        </pc:spChg>
        <pc:spChg chg="mod">
          <ac:chgData name="Stéphanie DOMINIQUE ABELLARD" userId="4a3385b1-0189-45f0-baab-eb18d74a1f3d" providerId="ADAL" clId="{109F2639-D7F6-4C8C-A853-CA4DEC0E1EA9}" dt="2023-12-08T13:28:52.543" v="788"/>
          <ac:spMkLst>
            <pc:docMk/>
            <pc:sldMk cId="2448200417" sldId="369"/>
            <ac:spMk id="5" creationId="{BC7F593D-2B92-5A40-84BC-3F3D67FA0C0A}"/>
          </ac:spMkLst>
        </pc:spChg>
        <pc:spChg chg="mod">
          <ac:chgData name="Stéphanie DOMINIQUE ABELLARD" userId="4a3385b1-0189-45f0-baab-eb18d74a1f3d" providerId="ADAL" clId="{109F2639-D7F6-4C8C-A853-CA4DEC0E1EA9}" dt="2023-12-08T13:28:52.543" v="788"/>
          <ac:spMkLst>
            <pc:docMk/>
            <pc:sldMk cId="2448200417" sldId="369"/>
            <ac:spMk id="6" creationId="{7CD59D5C-769B-454A-A6E2-A988BC5DEF34}"/>
          </ac:spMkLst>
        </pc:spChg>
      </pc:sldChg>
      <pc:sldChg chg="addSp delSp modSp add mod ord">
        <pc:chgData name="Stéphanie DOMINIQUE ABELLARD" userId="4a3385b1-0189-45f0-baab-eb18d74a1f3d" providerId="ADAL" clId="{109F2639-D7F6-4C8C-A853-CA4DEC0E1EA9}" dt="2023-12-08T13:31:33.994" v="846" actId="2711"/>
        <pc:sldMkLst>
          <pc:docMk/>
          <pc:sldMk cId="1312434148" sldId="370"/>
        </pc:sldMkLst>
        <pc:spChg chg="add del mod">
          <ac:chgData name="Stéphanie DOMINIQUE ABELLARD" userId="4a3385b1-0189-45f0-baab-eb18d74a1f3d" providerId="ADAL" clId="{109F2639-D7F6-4C8C-A853-CA4DEC0E1EA9}" dt="2023-12-08T13:30:32.872" v="803"/>
          <ac:spMkLst>
            <pc:docMk/>
            <pc:sldMk cId="1312434148" sldId="370"/>
            <ac:spMk id="3" creationId="{21D6F399-6E78-D11E-E83F-B4762DD72A83}"/>
          </ac:spMkLst>
        </pc:spChg>
        <pc:spChg chg="add mod">
          <ac:chgData name="Stéphanie DOMINIQUE ABELLARD" userId="4a3385b1-0189-45f0-baab-eb18d74a1f3d" providerId="ADAL" clId="{109F2639-D7F6-4C8C-A853-CA4DEC0E1EA9}" dt="2023-12-08T13:31:33.994" v="846" actId="2711"/>
          <ac:spMkLst>
            <pc:docMk/>
            <pc:sldMk cId="1312434148" sldId="370"/>
            <ac:spMk id="8" creationId="{32DD958C-C7D9-317F-5CF5-420911D0424F}"/>
          </ac:spMkLst>
        </pc:spChg>
        <pc:graphicFrameChg chg="add mod modGraphic">
          <ac:chgData name="Stéphanie DOMINIQUE ABELLARD" userId="4a3385b1-0189-45f0-baab-eb18d74a1f3d" providerId="ADAL" clId="{109F2639-D7F6-4C8C-A853-CA4DEC0E1EA9}" dt="2023-12-08T13:30:43.519" v="805" actId="14100"/>
          <ac:graphicFrameMkLst>
            <pc:docMk/>
            <pc:sldMk cId="1312434148" sldId="370"/>
            <ac:graphicFrameMk id="7" creationId="{38D3FD11-EDAA-2DC9-E16C-B129734B2B38}"/>
          </ac:graphicFrameMkLst>
        </pc:graphicFrameChg>
        <pc:graphicFrameChg chg="del mod modGraphic">
          <ac:chgData name="Stéphanie DOMINIQUE ABELLARD" userId="4a3385b1-0189-45f0-baab-eb18d74a1f3d" providerId="ADAL" clId="{109F2639-D7F6-4C8C-A853-CA4DEC0E1EA9}" dt="2023-12-08T13:30:20.480" v="802" actId="478"/>
          <ac:graphicFrameMkLst>
            <pc:docMk/>
            <pc:sldMk cId="1312434148" sldId="370"/>
            <ac:graphicFrameMk id="15" creationId="{1BCE673C-1050-B32F-07CC-449E7C9D8AD5}"/>
          </ac:graphicFrameMkLst>
        </pc:graphicFrameChg>
      </pc:sldChg>
      <pc:sldChg chg="addSp delSp modSp add mod">
        <pc:chgData name="Stéphanie DOMINIQUE ABELLARD" userId="4a3385b1-0189-45f0-baab-eb18d74a1f3d" providerId="ADAL" clId="{109F2639-D7F6-4C8C-A853-CA4DEC0E1EA9}" dt="2023-12-08T13:33:02.196" v="861" actId="1076"/>
        <pc:sldMkLst>
          <pc:docMk/>
          <pc:sldMk cId="167271412" sldId="371"/>
        </pc:sldMkLst>
        <pc:spChg chg="add del mod">
          <ac:chgData name="Stéphanie DOMINIQUE ABELLARD" userId="4a3385b1-0189-45f0-baab-eb18d74a1f3d" providerId="ADAL" clId="{109F2639-D7F6-4C8C-A853-CA4DEC0E1EA9}" dt="2023-12-08T13:32:18.418" v="853"/>
          <ac:spMkLst>
            <pc:docMk/>
            <pc:sldMk cId="167271412" sldId="371"/>
            <ac:spMk id="3" creationId="{AF0ED4F6-E911-73BE-30EB-71332EF31718}"/>
          </ac:spMkLst>
        </pc:spChg>
        <pc:spChg chg="del">
          <ac:chgData name="Stéphanie DOMINIQUE ABELLARD" userId="4a3385b1-0189-45f0-baab-eb18d74a1f3d" providerId="ADAL" clId="{109F2639-D7F6-4C8C-A853-CA4DEC0E1EA9}" dt="2023-12-08T13:32:35.125" v="854" actId="21"/>
          <ac:spMkLst>
            <pc:docMk/>
            <pc:sldMk cId="167271412" sldId="371"/>
            <ac:spMk id="8" creationId="{32DD958C-C7D9-317F-5CF5-420911D0424F}"/>
          </ac:spMkLst>
        </pc:spChg>
        <pc:graphicFrameChg chg="del mod modGraphic">
          <ac:chgData name="Stéphanie DOMINIQUE ABELLARD" userId="4a3385b1-0189-45f0-baab-eb18d74a1f3d" providerId="ADAL" clId="{109F2639-D7F6-4C8C-A853-CA4DEC0E1EA9}" dt="2023-12-08T13:32:00.187" v="852" actId="478"/>
          <ac:graphicFrameMkLst>
            <pc:docMk/>
            <pc:sldMk cId="167271412" sldId="371"/>
            <ac:graphicFrameMk id="7" creationId="{38D3FD11-EDAA-2DC9-E16C-B129734B2B38}"/>
          </ac:graphicFrameMkLst>
        </pc:graphicFrameChg>
        <pc:graphicFrameChg chg="add mod">
          <ac:chgData name="Stéphanie DOMINIQUE ABELLARD" userId="4a3385b1-0189-45f0-baab-eb18d74a1f3d" providerId="ADAL" clId="{109F2639-D7F6-4C8C-A853-CA4DEC0E1EA9}" dt="2023-12-08T13:33:02.196" v="861" actId="1076"/>
          <ac:graphicFrameMkLst>
            <pc:docMk/>
            <pc:sldMk cId="167271412" sldId="371"/>
            <ac:graphicFrameMk id="9" creationId="{63907B9D-E569-2F65-125B-3DD578E200C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a:t>Classement  de</a:t>
            </a:r>
            <a:r>
              <a:rPr lang="fr-FR" sz="1400" baseline="0"/>
              <a:t> nos </a:t>
            </a:r>
            <a:r>
              <a:rPr lang="fr-FR" sz="1400"/>
              <a:t> 5</a:t>
            </a:r>
            <a:r>
              <a:rPr lang="fr-FR" sz="1400" baseline="0"/>
              <a:t> meilleurs clients pour Novembre</a:t>
            </a:r>
            <a:endParaRPr lang="fr-FR"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B04C-4D57-A0C4-6AE8F51694B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B04C-4D57-A0C4-6AE8F51694B5}"/>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B04C-4D57-A0C4-6AE8F51694B5}"/>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B04C-4D57-A0C4-6AE8F51694B5}"/>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B04C-4D57-A0C4-6AE8F51694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'[Statistique T4L NOVEMBRE DECEMBRE 2022 2 SD.xlsx]STAT 11 et 12 2022'!$B$3:$B$7</c:f>
              <c:strCache>
                <c:ptCount val="5"/>
                <c:pt idx="0">
                  <c:v>TREIZE ÉTOILES</c:v>
                </c:pt>
                <c:pt idx="1">
                  <c:v>VERT AMANDE</c:v>
                </c:pt>
                <c:pt idx="2">
                  <c:v>MANAGEMENT TRAINING</c:v>
                </c:pt>
                <c:pt idx="3">
                  <c:v>CSE NOREMBAL</c:v>
                </c:pt>
                <c:pt idx="4">
                  <c:v>TERRE ET PLAISIR</c:v>
                </c:pt>
              </c:strCache>
            </c:strRef>
          </c:cat>
          <c:val>
            <c:numRef>
              <c:f>'[Statistique T4L NOVEMBRE DECEMBRE 2022 2 SD.xlsx]STAT 11 et 12 2022'!$C$3:$C$7</c:f>
              <c:numCache>
                <c:formatCode>_("€"* #,##0.00_);_("€"* \(#,##0.00\);_("€"* "-"??_);_(@_)</c:formatCode>
                <c:ptCount val="5"/>
                <c:pt idx="0">
                  <c:v>3819.98</c:v>
                </c:pt>
                <c:pt idx="1">
                  <c:v>3293.04</c:v>
                </c:pt>
                <c:pt idx="2">
                  <c:v>560.71</c:v>
                </c:pt>
                <c:pt idx="3">
                  <c:v>538.09</c:v>
                </c:pt>
                <c:pt idx="4">
                  <c:v>537.94000000000005</c:v>
                </c:pt>
              </c:numCache>
            </c:numRef>
          </c:val>
          <c:extLst>
            <c:ext xmlns:c16="http://schemas.microsoft.com/office/drawing/2014/chart" uri="{C3380CC4-5D6E-409C-BE32-E72D297353CC}">
              <c16:uniqueId val="{0000000A-B04C-4D57-A0C4-6AE8F51694B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solidFill>
          <a:schemeClr val="tx2">
            <a:lumMod val="20000"/>
            <a:lumOff val="80000"/>
          </a:schemeClr>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Liste de nos 5 meilleurs clients pour Décembre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802-44D3-B7EB-DDA54E03277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802-44D3-B7EB-DDA54E03277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802-44D3-B7EB-DDA54E03277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802-44D3-B7EB-DDA54E03277B}"/>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9802-44D3-B7EB-DDA54E03277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'[Statistique T4L NOVEMBRE DECEMBRE 2022 2 SD.xlsx]STAT 11 et 12 2022'!$B$3:$B$7</c:f>
              <c:strCache>
                <c:ptCount val="5"/>
                <c:pt idx="0">
                  <c:v>TREIZE ÉTOILES</c:v>
                </c:pt>
                <c:pt idx="1">
                  <c:v>VERT AMANDE</c:v>
                </c:pt>
                <c:pt idx="2">
                  <c:v>MANAGEMENT TRAINING</c:v>
                </c:pt>
                <c:pt idx="3">
                  <c:v>CSE NOREMBAL</c:v>
                </c:pt>
                <c:pt idx="4">
                  <c:v>TERRE ET PLAISIR</c:v>
                </c:pt>
              </c:strCache>
            </c:strRef>
          </c:cat>
          <c:val>
            <c:numRef>
              <c:f>'[Statistique T4L NOVEMBRE DECEMBRE 2022 2 SD.xlsx]STAT 11 et 12 2022'!$G$3:$G$7</c:f>
              <c:numCache>
                <c:formatCode>0.00\ \ "EUR"</c:formatCode>
                <c:ptCount val="5"/>
                <c:pt idx="0">
                  <c:v>4500</c:v>
                </c:pt>
                <c:pt idx="1">
                  <c:v>3259.37</c:v>
                </c:pt>
                <c:pt idx="2">
                  <c:v>450</c:v>
                </c:pt>
                <c:pt idx="3">
                  <c:v>574.5</c:v>
                </c:pt>
                <c:pt idx="4">
                  <c:v>514.27</c:v>
                </c:pt>
              </c:numCache>
            </c:numRef>
          </c:val>
          <c:extLst>
            <c:ext xmlns:c16="http://schemas.microsoft.com/office/drawing/2014/chart" uri="{C3380CC4-5D6E-409C-BE32-E72D297353CC}">
              <c16:uniqueId val="{0000000A-9802-44D3-B7EB-DDA54E03277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r-FR" sz="4400" b="1">
                <a:latin typeface="Franklin Gothic Book" panose="020B0503020102020204" pitchFamily="34" charset="0"/>
              </a:rPr>
              <a:t>Comparaison de chiffre d'affaire entre Novembre et</a:t>
            </a:r>
            <a:r>
              <a:rPr lang="fr-FR" sz="4400" b="1" baseline="0">
                <a:latin typeface="Franklin Gothic Book" panose="020B0503020102020204" pitchFamily="34" charset="0"/>
              </a:rPr>
              <a:t> Décembre</a:t>
            </a:r>
            <a:endParaRPr lang="fr-FR" sz="4400" b="1">
              <a:latin typeface="Franklin Gothic Book" panose="020B0503020102020204" pitchFamily="34" charset="0"/>
            </a:endParaRPr>
          </a:p>
        </c:rich>
      </c:tx>
      <c:layout>
        <c:manualLayout>
          <c:xMode val="edge"/>
          <c:yMode val="edge"/>
          <c:x val="0.12508768077360358"/>
          <c:y val="1.396154752264480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'[Statistique T4L NOVEMBRE DECEMBRE 2022 2 SD.xlsx]Feuil1'!$A$3</c:f>
              <c:strCache>
                <c:ptCount val="1"/>
                <c:pt idx="0">
                  <c:v>TREIZE ÉTOILES</c:v>
                </c:pt>
              </c:strCache>
            </c:strRef>
          </c:tx>
          <c:spPr>
            <a:solidFill>
              <a:schemeClr val="accent1"/>
            </a:solidFill>
            <a:ln>
              <a:noFill/>
            </a:ln>
            <a:effectLst/>
          </c:spPr>
          <c:invertIfNegative val="0"/>
          <c:cat>
            <c:strRef>
              <c:f>'[Statistique T4L NOVEMBRE DECEMBRE 2022 2 SD.xlsx]Feuil1'!$B$2,'[Statistique T4L NOVEMBRE DECEMBRE 2022 2 SD.xlsx]Feuil1'!$D$2</c:f>
              <c:strCache>
                <c:ptCount val="2"/>
                <c:pt idx="0">
                  <c:v>CA NOVEMBRE</c:v>
                </c:pt>
                <c:pt idx="1">
                  <c:v>CA DECEMBRE</c:v>
                </c:pt>
              </c:strCache>
            </c:strRef>
          </c:cat>
          <c:val>
            <c:numRef>
              <c:f>'[Statistique T4L NOVEMBRE DECEMBRE 2022 2 SD.xlsx]Feuil1'!$B$3,'[Statistique T4L NOVEMBRE DECEMBRE 2022 2 SD.xlsx]Feuil1'!$D$3</c:f>
              <c:numCache>
                <c:formatCode>0.00\ \ "EUR"</c:formatCode>
                <c:ptCount val="2"/>
                <c:pt idx="0" formatCode="_(&quot;€&quot;* #,##0.00_);_(&quot;€&quot;* \(#,##0.00\);_(&quot;€&quot;* &quot;-&quot;??_);_(@_)">
                  <c:v>3819.98</c:v>
                </c:pt>
                <c:pt idx="1">
                  <c:v>4500</c:v>
                </c:pt>
              </c:numCache>
            </c:numRef>
          </c:val>
          <c:extLst>
            <c:ext xmlns:c16="http://schemas.microsoft.com/office/drawing/2014/chart" uri="{C3380CC4-5D6E-409C-BE32-E72D297353CC}">
              <c16:uniqueId val="{00000000-29FC-472E-92E6-FD4B23D1B550}"/>
            </c:ext>
          </c:extLst>
        </c:ser>
        <c:ser>
          <c:idx val="1"/>
          <c:order val="1"/>
          <c:tx>
            <c:strRef>
              <c:f>'[Statistique T4L NOVEMBRE DECEMBRE 2022 2 SD.xlsx]Feuil1'!$A$4</c:f>
              <c:strCache>
                <c:ptCount val="1"/>
                <c:pt idx="0">
                  <c:v>VERT AMANDE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'[Statistique T4L NOVEMBRE DECEMBRE 2022 2 SD.xlsx]Feuil1'!$B$2,'[Statistique T4L NOVEMBRE DECEMBRE 2022 2 SD.xlsx]Feuil1'!$D$2</c:f>
              <c:strCache>
                <c:ptCount val="2"/>
                <c:pt idx="0">
                  <c:v>CA NOVEMBRE</c:v>
                </c:pt>
                <c:pt idx="1">
                  <c:v>CA DECEMBRE</c:v>
                </c:pt>
              </c:strCache>
            </c:strRef>
          </c:cat>
          <c:val>
            <c:numRef>
              <c:f>'[Statistique T4L NOVEMBRE DECEMBRE 2022 2 SD.xlsx]Feuil1'!$B$4,'[Statistique T4L NOVEMBRE DECEMBRE 2022 2 SD.xlsx]Feuil1'!$D$4</c:f>
              <c:numCache>
                <c:formatCode>0.00\ \ "EUR"</c:formatCode>
                <c:ptCount val="2"/>
                <c:pt idx="0" formatCode="_(&quot;€&quot;* #,##0.00_);_(&quot;€&quot;* \(#,##0.00\);_(&quot;€&quot;* &quot;-&quot;??_);_(@_)">
                  <c:v>3293.04</c:v>
                </c:pt>
                <c:pt idx="1">
                  <c:v>3259.37</c:v>
                </c:pt>
              </c:numCache>
            </c:numRef>
          </c:val>
          <c:extLst>
            <c:ext xmlns:c16="http://schemas.microsoft.com/office/drawing/2014/chart" uri="{C3380CC4-5D6E-409C-BE32-E72D297353CC}">
              <c16:uniqueId val="{00000001-29FC-472E-92E6-FD4B23D1B550}"/>
            </c:ext>
          </c:extLst>
        </c:ser>
        <c:ser>
          <c:idx val="2"/>
          <c:order val="2"/>
          <c:tx>
            <c:strRef>
              <c:f>'[Statistique T4L NOVEMBRE DECEMBRE 2022 2 SD.xlsx]Feuil1'!$A$5</c:f>
              <c:strCache>
                <c:ptCount val="1"/>
                <c:pt idx="0">
                  <c:v>MANAGEMENT TRAINING</c:v>
                </c:pt>
              </c:strCache>
            </c:strRef>
          </c:tx>
          <c:spPr>
            <a:solidFill>
              <a:schemeClr val="accent6">
                <a:lumMod val="75000"/>
              </a:schemeClr>
            </a:solidFill>
            <a:ln>
              <a:noFill/>
            </a:ln>
            <a:effectLst/>
          </c:spPr>
          <c:invertIfNegative val="0"/>
          <c:cat>
            <c:strRef>
              <c:f>'[Statistique T4L NOVEMBRE DECEMBRE 2022 2 SD.xlsx]Feuil1'!$B$2,'[Statistique T4L NOVEMBRE DECEMBRE 2022 2 SD.xlsx]Feuil1'!$D$2</c:f>
              <c:strCache>
                <c:ptCount val="2"/>
                <c:pt idx="0">
                  <c:v>CA NOVEMBRE</c:v>
                </c:pt>
                <c:pt idx="1">
                  <c:v>CA DECEMBRE</c:v>
                </c:pt>
              </c:strCache>
            </c:strRef>
          </c:cat>
          <c:val>
            <c:numRef>
              <c:f>'[Statistique T4L NOVEMBRE DECEMBRE 2022 2 SD.xlsx]Feuil1'!$B$5,'[Statistique T4L NOVEMBRE DECEMBRE 2022 2 SD.xlsx]Feuil1'!$D$5</c:f>
              <c:numCache>
                <c:formatCode>0.00\ \ "EUR"</c:formatCode>
                <c:ptCount val="2"/>
                <c:pt idx="0" formatCode="_(&quot;€&quot;* #,##0.00_);_(&quot;€&quot;* \(#,##0.00\);_(&quot;€&quot;* &quot;-&quot;??_);_(@_)">
                  <c:v>560.71</c:v>
                </c:pt>
                <c:pt idx="1">
                  <c:v>450</c:v>
                </c:pt>
              </c:numCache>
            </c:numRef>
          </c:val>
          <c:extLst>
            <c:ext xmlns:c16="http://schemas.microsoft.com/office/drawing/2014/chart" uri="{C3380CC4-5D6E-409C-BE32-E72D297353CC}">
              <c16:uniqueId val="{00000002-29FC-472E-92E6-FD4B23D1B550}"/>
            </c:ext>
          </c:extLst>
        </c:ser>
        <c:ser>
          <c:idx val="3"/>
          <c:order val="3"/>
          <c:tx>
            <c:strRef>
              <c:f>'[Statistique T4L NOVEMBRE DECEMBRE 2022 2 SD.xlsx]Feuil1'!$A$6</c:f>
              <c:strCache>
                <c:ptCount val="1"/>
                <c:pt idx="0">
                  <c:v>CSE NOREMBAL</c:v>
                </c:pt>
              </c:strCache>
            </c:strRef>
          </c:tx>
          <c:spPr>
            <a:solidFill>
              <a:schemeClr val="accent4"/>
            </a:solidFill>
            <a:ln>
              <a:noFill/>
            </a:ln>
            <a:effectLst/>
          </c:spPr>
          <c:invertIfNegative val="0"/>
          <c:cat>
            <c:strRef>
              <c:f>'[Statistique T4L NOVEMBRE DECEMBRE 2022 2 SD.xlsx]Feuil1'!$B$2,'[Statistique T4L NOVEMBRE DECEMBRE 2022 2 SD.xlsx]Feuil1'!$D$2</c:f>
              <c:strCache>
                <c:ptCount val="2"/>
                <c:pt idx="0">
                  <c:v>CA NOVEMBRE</c:v>
                </c:pt>
                <c:pt idx="1">
                  <c:v>CA DECEMBRE</c:v>
                </c:pt>
              </c:strCache>
            </c:strRef>
          </c:cat>
          <c:val>
            <c:numRef>
              <c:f>'[Statistique T4L NOVEMBRE DECEMBRE 2022 2 SD.xlsx]Feuil1'!$B$6,'[Statistique T4L NOVEMBRE DECEMBRE 2022 2 SD.xlsx]Feuil1'!$D$6</c:f>
              <c:numCache>
                <c:formatCode>0.00\ \ "EUR"</c:formatCode>
                <c:ptCount val="2"/>
                <c:pt idx="0" formatCode="_(&quot;€&quot;* #,##0.00_);_(&quot;€&quot;* \(#,##0.00\);_(&quot;€&quot;* &quot;-&quot;??_);_(@_)">
                  <c:v>538.09</c:v>
                </c:pt>
                <c:pt idx="1">
                  <c:v>574.5</c:v>
                </c:pt>
              </c:numCache>
            </c:numRef>
          </c:val>
          <c:extLst>
            <c:ext xmlns:c16="http://schemas.microsoft.com/office/drawing/2014/chart" uri="{C3380CC4-5D6E-409C-BE32-E72D297353CC}">
              <c16:uniqueId val="{00000003-29FC-472E-92E6-FD4B23D1B550}"/>
            </c:ext>
          </c:extLst>
        </c:ser>
        <c:ser>
          <c:idx val="4"/>
          <c:order val="4"/>
          <c:tx>
            <c:strRef>
              <c:f>'[Statistique T4L NOVEMBRE DECEMBRE 2022 2 SD.xlsx]Feuil1'!$A$7</c:f>
              <c:strCache>
                <c:ptCount val="1"/>
                <c:pt idx="0">
                  <c:v>TERRE ET PLAISIR</c:v>
                </c:pt>
              </c:strCache>
            </c:strRef>
          </c:tx>
          <c:spPr>
            <a:solidFill>
              <a:schemeClr val="accent5"/>
            </a:solidFill>
            <a:ln>
              <a:noFill/>
            </a:ln>
            <a:effectLst/>
          </c:spPr>
          <c:invertIfNegative val="0"/>
          <c:cat>
            <c:strRef>
              <c:f>'[Statistique T4L NOVEMBRE DECEMBRE 2022 2 SD.xlsx]Feuil1'!$B$2,'[Statistique T4L NOVEMBRE DECEMBRE 2022 2 SD.xlsx]Feuil1'!$D$2</c:f>
              <c:strCache>
                <c:ptCount val="2"/>
                <c:pt idx="0">
                  <c:v>CA NOVEMBRE</c:v>
                </c:pt>
                <c:pt idx="1">
                  <c:v>CA DECEMBRE</c:v>
                </c:pt>
              </c:strCache>
            </c:strRef>
          </c:cat>
          <c:val>
            <c:numRef>
              <c:f>'[Statistique T4L NOVEMBRE DECEMBRE 2022 2 SD.xlsx]Feuil1'!$B$7,'[Statistique T4L NOVEMBRE DECEMBRE 2022 2 SD.xlsx]Feuil1'!$D$7</c:f>
              <c:numCache>
                <c:formatCode>0.00\ \ "EUR"</c:formatCode>
                <c:ptCount val="2"/>
                <c:pt idx="0" formatCode="_(&quot;€&quot;* #,##0.00_);_(&quot;€&quot;* \(#,##0.00\);_(&quot;€&quot;* &quot;-&quot;??_);_(@_)">
                  <c:v>537.94000000000005</c:v>
                </c:pt>
                <c:pt idx="1">
                  <c:v>514.27</c:v>
                </c:pt>
              </c:numCache>
            </c:numRef>
          </c:val>
          <c:extLst>
            <c:ext xmlns:c16="http://schemas.microsoft.com/office/drawing/2014/chart" uri="{C3380CC4-5D6E-409C-BE32-E72D297353CC}">
              <c16:uniqueId val="{00000004-29FC-472E-92E6-FD4B23D1B550}"/>
            </c:ext>
          </c:extLst>
        </c:ser>
        <c:dLbls>
          <c:showLegendKey val="0"/>
          <c:showVal val="0"/>
          <c:showCatName val="0"/>
          <c:showSerName val="0"/>
          <c:showPercent val="0"/>
          <c:showBubbleSize val="0"/>
        </c:dLbls>
        <c:gapWidth val="219"/>
        <c:overlap val="-27"/>
        <c:axId val="153245263"/>
        <c:axId val="1298918079"/>
      </c:barChart>
      <c:catAx>
        <c:axId val="15324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918079"/>
        <c:crosses val="autoZero"/>
        <c:auto val="1"/>
        <c:lblAlgn val="ctr"/>
        <c:lblOffset val="100"/>
        <c:noMultiLvlLbl val="0"/>
      </c:catAx>
      <c:valAx>
        <c:axId val="12989180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24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lang="fr-FR" sz="4400">
                <a:latin typeface="+mn-lt"/>
              </a:rPr>
              <a:t>Chiffre d'affaire par famille</a:t>
            </a:r>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B9-4299-A1BA-58EA276904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B9-4299-A1BA-58EA27690405}"/>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94B9-4299-A1BA-58EA276904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'[Analyse ventes familles articles et prévisionnel 2 SD.xlsx]VENTE FAMILLE ARTICLE 11 2022'!$C$17:$C$19</c:f>
              <c:strCache>
                <c:ptCount val="3"/>
                <c:pt idx="0">
                  <c:v>CA HT TOTAL VETEMENTS ACCESSOIRES DE GROSSESSE</c:v>
                </c:pt>
                <c:pt idx="1">
                  <c:v>CA HT MES SIX PREMIERS MOIS</c:v>
                </c:pt>
                <c:pt idx="2">
                  <c:v>CA HT ACCESSOIRES JEUNES PARENTS</c:v>
                </c:pt>
              </c:strCache>
            </c:strRef>
          </c:cat>
          <c:val>
            <c:numRef>
              <c:f>'[Analyse ventes familles articles et prévisionnel 2 SD.xlsx]VENTE FAMILLE ARTICLE 11 2022'!$D$17:$D$19</c:f>
              <c:numCache>
                <c:formatCode>_-* #\ ##0.00\ [$€-40C]_-;\-* #\ ##0.00\ [$€-40C]_-;_-* "-"??\ [$€-40C]_-;_-@_-</c:formatCode>
                <c:ptCount val="3"/>
                <c:pt idx="0">
                  <c:v>3321</c:v>
                </c:pt>
                <c:pt idx="1">
                  <c:v>734</c:v>
                </c:pt>
                <c:pt idx="2">
                  <c:v>420</c:v>
                </c:pt>
              </c:numCache>
            </c:numRef>
          </c:val>
          <c:extLst>
            <c:ext xmlns:c16="http://schemas.microsoft.com/office/drawing/2014/chart" uri="{C3380CC4-5D6E-409C-BE32-E72D297353CC}">
              <c16:uniqueId val="{00000006-94B9-4299-A1BA-58EA2769040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fr-FR"/>
              <a:t>Rapport annuel 2022</a:t>
            </a:r>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fr-FR" smtClean="0"/>
              <a:t>‹#›</a:t>
            </a:fld>
            <a:endParaRPr lang="fr-F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ED756CC-5DA8-49F9-887E-7C50850FC0F2}" type="datetime1">
              <a:rPr lang="fr-FR" noProof="0" smtClean="0"/>
              <a:t>08/12/2023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fr-FR" noProof="0"/>
              <a:t>Rapport annuel 2022</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fr-FR" noProof="0" smtClean="0"/>
              <a:t>‹#›</a:t>
            </a:fld>
            <a:endParaRPr lang="fr-FR"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a:t>
            </a:fld>
            <a:endParaRPr lang="fr-FR"/>
          </a:p>
        </p:txBody>
      </p:sp>
      <p:sp>
        <p:nvSpPr>
          <p:cNvPr id="5" name="Espace réservé de la date 4">
            <a:extLst>
              <a:ext uri="{FF2B5EF4-FFF2-40B4-BE49-F238E27FC236}">
                <a16:creationId xmlns:a16="http://schemas.microsoft.com/office/drawing/2014/main" id="{42ED9E6A-0277-CEB3-C6EF-E85B20B06B58}"/>
              </a:ext>
            </a:extLst>
          </p:cNvPr>
          <p:cNvSpPr>
            <a:spLocks noGrp="1"/>
          </p:cNvSpPr>
          <p:nvPr>
            <p:ph type="dt" idx="1"/>
          </p:nvPr>
        </p:nvSpPr>
        <p:spPr/>
        <p:txBody>
          <a:bodyPr/>
          <a:lstStyle/>
          <a:p>
            <a:pPr rtl="0"/>
            <a:fld id="{2382DC13-A41F-4F51-B22A-1B9F4300393C}"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3B826068-548F-799F-F19F-B724B0A28FD4}"/>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304449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10</a:t>
            </a:fld>
            <a:endParaRPr lang="fr-FR"/>
          </a:p>
        </p:txBody>
      </p:sp>
      <p:sp>
        <p:nvSpPr>
          <p:cNvPr id="5" name="Espace réservé de la date 4">
            <a:extLst>
              <a:ext uri="{FF2B5EF4-FFF2-40B4-BE49-F238E27FC236}">
                <a16:creationId xmlns:a16="http://schemas.microsoft.com/office/drawing/2014/main" id="{E93BA6A5-8065-D239-754A-BA7DEA7BF011}"/>
              </a:ext>
            </a:extLst>
          </p:cNvPr>
          <p:cNvSpPr>
            <a:spLocks noGrp="1"/>
          </p:cNvSpPr>
          <p:nvPr>
            <p:ph type="dt" idx="1"/>
          </p:nvPr>
        </p:nvSpPr>
        <p:spPr/>
        <p:txBody>
          <a:bodyPr/>
          <a:lstStyle/>
          <a:p>
            <a:pPr rtl="0"/>
            <a:fld id="{CE1E5903-54F5-4E2F-8CDC-BFCEA02B2304}"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BD770CFE-CC4E-716E-F340-286A8624536A}"/>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205009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11</a:t>
            </a:fld>
            <a:endParaRPr lang="fr-FR"/>
          </a:p>
        </p:txBody>
      </p:sp>
      <p:sp>
        <p:nvSpPr>
          <p:cNvPr id="5" name="Espace réservé de la date 4">
            <a:extLst>
              <a:ext uri="{FF2B5EF4-FFF2-40B4-BE49-F238E27FC236}">
                <a16:creationId xmlns:a16="http://schemas.microsoft.com/office/drawing/2014/main" id="{E93BA6A5-8065-D239-754A-BA7DEA7BF011}"/>
              </a:ext>
            </a:extLst>
          </p:cNvPr>
          <p:cNvSpPr>
            <a:spLocks noGrp="1"/>
          </p:cNvSpPr>
          <p:nvPr>
            <p:ph type="dt" idx="1"/>
          </p:nvPr>
        </p:nvSpPr>
        <p:spPr/>
        <p:txBody>
          <a:bodyPr/>
          <a:lstStyle/>
          <a:p>
            <a:pPr rtl="0"/>
            <a:fld id="{2144D4B8-8C4F-40F2-A62B-66FECDD8CF99}"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BD770CFE-CC4E-716E-F340-286A8624536A}"/>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120770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12</a:t>
            </a:fld>
            <a:endParaRPr lang="fr-FR"/>
          </a:p>
        </p:txBody>
      </p:sp>
      <p:sp>
        <p:nvSpPr>
          <p:cNvPr id="5" name="Espace réservé de la date 4">
            <a:extLst>
              <a:ext uri="{FF2B5EF4-FFF2-40B4-BE49-F238E27FC236}">
                <a16:creationId xmlns:a16="http://schemas.microsoft.com/office/drawing/2014/main" id="{17C6E720-E54B-92DF-5B4F-0A43067393BC}"/>
              </a:ext>
            </a:extLst>
          </p:cNvPr>
          <p:cNvSpPr>
            <a:spLocks noGrp="1"/>
          </p:cNvSpPr>
          <p:nvPr>
            <p:ph type="dt" idx="1"/>
          </p:nvPr>
        </p:nvSpPr>
        <p:spPr/>
        <p:txBody>
          <a:bodyPr/>
          <a:lstStyle/>
          <a:p>
            <a:pPr rtl="0"/>
            <a:fld id="{E1F2222D-E2BB-4C88-890C-900A5AEAF594}"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E4585B00-0575-E45F-1EDB-8B1F5384A66F}"/>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418957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FR" smtClean="0"/>
              <a:t>13</a:t>
            </a:fld>
            <a:endParaRPr lang="fr-FR"/>
          </a:p>
        </p:txBody>
      </p:sp>
      <p:sp>
        <p:nvSpPr>
          <p:cNvPr id="5" name="Espace réservé de la date 4">
            <a:extLst>
              <a:ext uri="{FF2B5EF4-FFF2-40B4-BE49-F238E27FC236}">
                <a16:creationId xmlns:a16="http://schemas.microsoft.com/office/drawing/2014/main" id="{331D9F98-73FB-657B-F9EF-FA234B5E9578}"/>
              </a:ext>
            </a:extLst>
          </p:cNvPr>
          <p:cNvSpPr>
            <a:spLocks noGrp="1"/>
          </p:cNvSpPr>
          <p:nvPr>
            <p:ph type="dt" idx="1"/>
          </p:nvPr>
        </p:nvSpPr>
        <p:spPr/>
        <p:txBody>
          <a:bodyPr/>
          <a:lstStyle/>
          <a:p>
            <a:pPr rtl="0"/>
            <a:fld id="{57E39B07-C34B-498E-A173-81D087E0729A}"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4FE49E75-4EB8-0281-B220-9D243268D8CC}"/>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2</a:t>
            </a:fld>
            <a:endParaRPr lang="fr-FR"/>
          </a:p>
        </p:txBody>
      </p:sp>
      <p:sp>
        <p:nvSpPr>
          <p:cNvPr id="5" name="Espace réservé de la date 4">
            <a:extLst>
              <a:ext uri="{FF2B5EF4-FFF2-40B4-BE49-F238E27FC236}">
                <a16:creationId xmlns:a16="http://schemas.microsoft.com/office/drawing/2014/main" id="{65F16623-CE8D-AAD8-6BBE-26C066545093}"/>
              </a:ext>
            </a:extLst>
          </p:cNvPr>
          <p:cNvSpPr>
            <a:spLocks noGrp="1"/>
          </p:cNvSpPr>
          <p:nvPr>
            <p:ph type="dt" idx="1"/>
          </p:nvPr>
        </p:nvSpPr>
        <p:spPr/>
        <p:txBody>
          <a:bodyPr/>
          <a:lstStyle/>
          <a:p>
            <a:pPr rtl="0"/>
            <a:fld id="{62737A40-DA45-4AA4-AC06-861A05211235}"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8B4D8092-CBB2-0A9A-572D-08E10AAF0EF3}"/>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22517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3</a:t>
            </a:fld>
            <a:endParaRPr lang="fr-FR"/>
          </a:p>
        </p:txBody>
      </p:sp>
      <p:sp>
        <p:nvSpPr>
          <p:cNvPr id="5" name="Espace réservé de la date 4">
            <a:extLst>
              <a:ext uri="{FF2B5EF4-FFF2-40B4-BE49-F238E27FC236}">
                <a16:creationId xmlns:a16="http://schemas.microsoft.com/office/drawing/2014/main" id="{2DDA6A6D-67B7-216D-2961-EBF3A2628D27}"/>
              </a:ext>
            </a:extLst>
          </p:cNvPr>
          <p:cNvSpPr>
            <a:spLocks noGrp="1"/>
          </p:cNvSpPr>
          <p:nvPr>
            <p:ph type="dt" idx="1"/>
          </p:nvPr>
        </p:nvSpPr>
        <p:spPr/>
        <p:txBody>
          <a:bodyPr/>
          <a:lstStyle/>
          <a:p>
            <a:pPr rtl="0"/>
            <a:fld id="{52733390-00B5-4D6C-9F38-08BCB27AC89B}"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517382B4-E09E-A40E-3D1F-C83C6B364893}"/>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135270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4</a:t>
            </a:fld>
            <a:endParaRPr lang="fr-FR"/>
          </a:p>
        </p:txBody>
      </p:sp>
      <p:sp>
        <p:nvSpPr>
          <p:cNvPr id="5" name="Espace réservé de la date 4">
            <a:extLst>
              <a:ext uri="{FF2B5EF4-FFF2-40B4-BE49-F238E27FC236}">
                <a16:creationId xmlns:a16="http://schemas.microsoft.com/office/drawing/2014/main" id="{30E35566-06F0-6734-4597-22215E9704EB}"/>
              </a:ext>
            </a:extLst>
          </p:cNvPr>
          <p:cNvSpPr>
            <a:spLocks noGrp="1"/>
          </p:cNvSpPr>
          <p:nvPr>
            <p:ph type="dt" idx="1"/>
          </p:nvPr>
        </p:nvSpPr>
        <p:spPr/>
        <p:txBody>
          <a:bodyPr/>
          <a:lstStyle/>
          <a:p>
            <a:pPr rtl="0"/>
            <a:fld id="{D0CE9096-9F5A-421E-839E-8BD67373DC2B}"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8C7E9A73-E683-9F2A-36E5-5A60C777FF4A}"/>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136814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5</a:t>
            </a:fld>
            <a:endParaRPr lang="fr-FR"/>
          </a:p>
        </p:txBody>
      </p:sp>
      <p:sp>
        <p:nvSpPr>
          <p:cNvPr id="5" name="Espace réservé de la date 4">
            <a:extLst>
              <a:ext uri="{FF2B5EF4-FFF2-40B4-BE49-F238E27FC236}">
                <a16:creationId xmlns:a16="http://schemas.microsoft.com/office/drawing/2014/main" id="{E93BA6A5-8065-D239-754A-BA7DEA7BF011}"/>
              </a:ext>
            </a:extLst>
          </p:cNvPr>
          <p:cNvSpPr>
            <a:spLocks noGrp="1"/>
          </p:cNvSpPr>
          <p:nvPr>
            <p:ph type="dt" idx="1"/>
          </p:nvPr>
        </p:nvSpPr>
        <p:spPr/>
        <p:txBody>
          <a:bodyPr/>
          <a:lstStyle/>
          <a:p>
            <a:pPr rtl="0"/>
            <a:fld id="{E12C90EE-D4A8-4FCB-9682-391A35D869F3}"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BD770CFE-CC4E-716E-F340-286A8624536A}"/>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160039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6</a:t>
            </a:fld>
            <a:endParaRPr lang="fr-FR"/>
          </a:p>
        </p:txBody>
      </p:sp>
      <p:sp>
        <p:nvSpPr>
          <p:cNvPr id="5" name="Espace réservé de la date 4">
            <a:extLst>
              <a:ext uri="{FF2B5EF4-FFF2-40B4-BE49-F238E27FC236}">
                <a16:creationId xmlns:a16="http://schemas.microsoft.com/office/drawing/2014/main" id="{40BB3D11-DEE5-D98B-A508-D570D767F33F}"/>
              </a:ext>
            </a:extLst>
          </p:cNvPr>
          <p:cNvSpPr>
            <a:spLocks noGrp="1"/>
          </p:cNvSpPr>
          <p:nvPr>
            <p:ph type="dt" idx="1"/>
          </p:nvPr>
        </p:nvSpPr>
        <p:spPr/>
        <p:txBody>
          <a:bodyPr/>
          <a:lstStyle/>
          <a:p>
            <a:pPr rtl="0"/>
            <a:fld id="{50483A15-D43A-45B9-9ACB-E4EFDB8A03A8}"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511256E0-CC3E-D99A-11B7-B1474A1DF335}"/>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356129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7</a:t>
            </a:fld>
            <a:endParaRPr lang="fr-FR"/>
          </a:p>
        </p:txBody>
      </p:sp>
      <p:sp>
        <p:nvSpPr>
          <p:cNvPr id="5" name="Espace réservé de la date 4">
            <a:extLst>
              <a:ext uri="{FF2B5EF4-FFF2-40B4-BE49-F238E27FC236}">
                <a16:creationId xmlns:a16="http://schemas.microsoft.com/office/drawing/2014/main" id="{E89D93F6-D9CC-C251-034A-C41AAC9D28C4}"/>
              </a:ext>
            </a:extLst>
          </p:cNvPr>
          <p:cNvSpPr>
            <a:spLocks noGrp="1"/>
          </p:cNvSpPr>
          <p:nvPr>
            <p:ph type="dt" idx="1"/>
          </p:nvPr>
        </p:nvSpPr>
        <p:spPr/>
        <p:txBody>
          <a:bodyPr/>
          <a:lstStyle/>
          <a:p>
            <a:pPr rtl="0"/>
            <a:fld id="{EECCACBA-C753-4D9B-BA7D-D4ABB5653F7B}"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C2644A83-8ECC-C759-55FF-E459A23E81AC}"/>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71332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8</a:t>
            </a:fld>
            <a:endParaRPr lang="fr-FR"/>
          </a:p>
        </p:txBody>
      </p:sp>
      <p:sp>
        <p:nvSpPr>
          <p:cNvPr id="5" name="Espace réservé de la date 4">
            <a:extLst>
              <a:ext uri="{FF2B5EF4-FFF2-40B4-BE49-F238E27FC236}">
                <a16:creationId xmlns:a16="http://schemas.microsoft.com/office/drawing/2014/main" id="{E93BA6A5-8065-D239-754A-BA7DEA7BF011}"/>
              </a:ext>
            </a:extLst>
          </p:cNvPr>
          <p:cNvSpPr>
            <a:spLocks noGrp="1"/>
          </p:cNvSpPr>
          <p:nvPr>
            <p:ph type="dt" idx="1"/>
          </p:nvPr>
        </p:nvSpPr>
        <p:spPr/>
        <p:txBody>
          <a:bodyPr/>
          <a:lstStyle/>
          <a:p>
            <a:pPr rtl="0"/>
            <a:fld id="{56A28059-8134-47A3-8C3A-B9D7C7C31479}"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BD770CFE-CC4E-716E-F340-286A8624536A}"/>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268080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9</a:t>
            </a:fld>
            <a:endParaRPr lang="fr-FR"/>
          </a:p>
        </p:txBody>
      </p:sp>
      <p:sp>
        <p:nvSpPr>
          <p:cNvPr id="5" name="Espace réservé de la date 4">
            <a:extLst>
              <a:ext uri="{FF2B5EF4-FFF2-40B4-BE49-F238E27FC236}">
                <a16:creationId xmlns:a16="http://schemas.microsoft.com/office/drawing/2014/main" id="{358CB2B7-D4E2-89C2-7239-02251D448C18}"/>
              </a:ext>
            </a:extLst>
          </p:cNvPr>
          <p:cNvSpPr>
            <a:spLocks noGrp="1"/>
          </p:cNvSpPr>
          <p:nvPr>
            <p:ph type="dt" idx="1"/>
          </p:nvPr>
        </p:nvSpPr>
        <p:spPr/>
        <p:txBody>
          <a:bodyPr/>
          <a:lstStyle/>
          <a:p>
            <a:pPr rtl="0"/>
            <a:fld id="{A0E6EAF4-2BF6-48C0-B004-E2508927B779}" type="datetime1">
              <a:rPr lang="fr-FR" noProof="0" smtClean="0"/>
              <a:t>08/12/2023</a:t>
            </a:fld>
            <a:endParaRPr lang="fr-FR" noProof="0"/>
          </a:p>
        </p:txBody>
      </p:sp>
      <p:sp>
        <p:nvSpPr>
          <p:cNvPr id="6" name="Espace réservé du pied de page 5">
            <a:extLst>
              <a:ext uri="{FF2B5EF4-FFF2-40B4-BE49-F238E27FC236}">
                <a16:creationId xmlns:a16="http://schemas.microsoft.com/office/drawing/2014/main" id="{FE73AF56-E61A-CC52-4A9F-B4232AC40D0D}"/>
              </a:ext>
            </a:extLst>
          </p:cNvPr>
          <p:cNvSpPr>
            <a:spLocks noGrp="1"/>
          </p:cNvSpPr>
          <p:nvPr>
            <p:ph type="ftr" sz="quarter" idx="4"/>
          </p:nvPr>
        </p:nvSpPr>
        <p:spPr/>
        <p:txBody>
          <a:bodyPr/>
          <a:lstStyle/>
          <a:p>
            <a:pPr rtl="0"/>
            <a:r>
              <a:rPr lang="fr-FR" noProof="0"/>
              <a:t>Rapport annuel 2022</a:t>
            </a:r>
          </a:p>
        </p:txBody>
      </p:sp>
    </p:spTree>
    <p:extLst>
      <p:ext uri="{BB962C8B-B14F-4D97-AF65-F5344CB8AC3E}">
        <p14:creationId xmlns:p14="http://schemas.microsoft.com/office/powerpoint/2010/main" val="116569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fr-FR" noProof="0"/>
              <a:t>Modifiez le style du titre</a:t>
            </a:r>
          </a:p>
        </p:txBody>
      </p:sp>
      <p:grpSp>
        <p:nvGrpSpPr>
          <p:cNvPr id="9" name="Groupe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13" name="Connecteur droit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15" name="Connecteur droit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de la date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fr-FR" noProof="0" smtClean="0"/>
              <a:pPr rtl="0"/>
              <a:t>‹#›</a:t>
            </a:fld>
            <a:endParaRPr lang="fr-FR" noProof="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e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9" name="Forme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40" name="Forme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0" name="Espace réservé du texte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1" name="Espace réservé du contenu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2" name="Espace réservé du texte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4" name="Espace réservé du contenu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26" name="Connecteur droit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de la date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fr-FR" noProof="0" smtClean="0"/>
              <a:pPr rtl="0"/>
              <a:t>‹#›</a:t>
            </a:fld>
            <a:endParaRPr lang="fr-FR" noProof="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écapitulatif ">
    <p:bg>
      <p:bgPr>
        <a:solidFill>
          <a:schemeClr val="tx1"/>
        </a:solidFill>
        <a:effectLst/>
      </p:bgPr>
    </p:bg>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fr-FR" noProof="0"/>
              <a:t>Cliquez pour modifier les styles du texte du masque</a:t>
            </a:r>
          </a:p>
        </p:txBody>
      </p:sp>
      <p:grpSp>
        <p:nvGrpSpPr>
          <p:cNvPr id="15" name="Groupe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e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7" name="Forme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8" name="Forme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4" name="Espace réservé du texte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1" name="Espace réservé du texte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2" name="Espace réservé du texte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3" name="Espace réservé du texte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4" name="Espace réservé du texte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6" name="Espace réservé du texte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7" name="Espace réservé du texte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8" name="Espace réservé du texte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 name="Espace réservé de la date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r>
              <a:rPr lang="fr-FR" noProof="0">
                <a:latin typeface="+mn-lt"/>
              </a:rPr>
              <a:t>08/12/2023</a:t>
            </a:r>
          </a:p>
        </p:txBody>
      </p:sp>
      <p:sp>
        <p:nvSpPr>
          <p:cNvPr id="5" name="Espace réservé du pied de page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fr-FR" b="0" noProof="0"/>
              <a:t>Rapport annuel 2022</a:t>
            </a:r>
          </a:p>
        </p:txBody>
      </p:sp>
      <p:sp>
        <p:nvSpPr>
          <p:cNvPr id="6" name="Espace réservé du numéro de diapositive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fr-FR" noProof="0" smtClean="0"/>
              <a:pPr rtl="0"/>
              <a:t>‹#›</a:t>
            </a:fld>
            <a:endParaRPr lang="fr-FR" noProof="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tx1"/>
        </a:solidFill>
        <a:effectLst/>
      </p:bgPr>
    </p:bg>
    <p:spTree>
      <p:nvGrpSpPr>
        <p:cNvPr id="1" name=""/>
        <p:cNvGrpSpPr/>
        <p:nvPr/>
      </p:nvGrpSpPr>
      <p:grpSpPr>
        <a:xfrm>
          <a:off x="0" y="0"/>
          <a:ext cx="0" cy="0"/>
          <a:chOff x="0" y="0"/>
          <a:chExt cx="0" cy="0"/>
        </a:xfrm>
      </p:grpSpPr>
      <p:sp>
        <p:nvSpPr>
          <p:cNvPr id="16" name="Espace réservé du texte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7" name="Sous-titr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26" name="Titr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27" name="Connecteur droit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ce réservé d’image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fr-FR" noProof="0"/>
              <a:t>Cliquez sur l'icône pour ajouter une image</a:t>
            </a:r>
          </a:p>
        </p:txBody>
      </p:sp>
      <p:grpSp>
        <p:nvGrpSpPr>
          <p:cNvPr id="30" name="Groupe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e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2" name="Forme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3" name="Forme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fr-FR" noProof="0"/>
              <a:t>Modifiez le style du titre</a:t>
            </a:r>
          </a:p>
        </p:txBody>
      </p:sp>
      <p:cxnSp>
        <p:nvCxnSpPr>
          <p:cNvPr id="13" name="Connecteur droit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ce réservé du texte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5" name="Espace réservé du texte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16" name="Connecteur droit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8" name="Espace réservé du texte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0" name="Connecteur droit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ce réservé du texte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2" name="Espace réservé du texte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3" name="Connecteur droit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ce réservé du texte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5" name="Espace réservé du texte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6" name="Connecteur droit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ce réservé du texte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8" name="Espace réservé du texte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 name="Espace réservé de la date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fr-FR" noProof="0" smtClean="0"/>
              <a:pPr rtl="0"/>
              <a:t>‹#›</a:t>
            </a:fld>
            <a:endParaRPr lang="fr-FR" noProof="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e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6" name="Forme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19" name="Forme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fr-FR" noProof="0"/>
              <a:t>Cliquez sur l'icône pour ajouter une image</a:t>
            </a:r>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17" name="Connecteur droit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 name="Espace réservé de la date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fr-FR" noProof="0" smtClean="0"/>
              <a:pPr rtl="0"/>
              <a:t>‹#›</a:t>
            </a:fld>
            <a:endParaRPr lang="fr-FR" noProof="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tx1"/>
        </a:solidFill>
        <a:effectLst/>
      </p:bgPr>
    </p:bg>
    <p:spTree>
      <p:nvGrpSpPr>
        <p:cNvPr id="1" name=""/>
        <p:cNvGrpSpPr/>
        <p:nvPr/>
      </p:nvGrpSpPr>
      <p:grpSpPr>
        <a:xfrm>
          <a:off x="0" y="0"/>
          <a:ext cx="0" cy="0"/>
          <a:chOff x="0" y="0"/>
          <a:chExt cx="0" cy="0"/>
        </a:xfrm>
      </p:grpSpPr>
      <p:sp>
        <p:nvSpPr>
          <p:cNvPr id="21" name="Espace réservé d’image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fr-FR" noProof="0"/>
              <a:t>Cliquez sur l'icône pour ajouter une image</a:t>
            </a:r>
          </a:p>
        </p:txBody>
      </p:sp>
      <p:sp>
        <p:nvSpPr>
          <p:cNvPr id="18" name="Titr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fr-FR" noProof="0"/>
              <a:t>Modifiez le style du titre</a:t>
            </a:r>
          </a:p>
        </p:txBody>
      </p:sp>
      <p:cxnSp>
        <p:nvCxnSpPr>
          <p:cNvPr id="20" name="Connecteur droit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e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e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4" name="Forme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5" name="Forme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tx1"/>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fr-FR" noProof="0"/>
              <a:t>Cliquez sur l'icône pour ajouter un graphique</a:t>
            </a:r>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2" name="Espace réservé de la date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fr-FR" noProof="0" smtClean="0"/>
              <a:pPr rtl="0"/>
              <a:t>‹#›</a:t>
            </a:fld>
            <a:endParaRPr lang="fr-FR"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fr-FR" noProof="0"/>
              <a:t>Cliquez sur l'icône pour ajouter un tableau</a:t>
            </a:r>
          </a:p>
        </p:txBody>
      </p:sp>
      <p:sp>
        <p:nvSpPr>
          <p:cNvPr id="2" name="Espace réservé de la date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fr-FR" noProof="0" smtClean="0"/>
              <a:pPr rtl="0"/>
              <a:t>‹#›</a:t>
            </a:fld>
            <a:endParaRPr lang="fr-FR"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tx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fr-FR" noProof="0"/>
              <a:t>Modifiez le style du titre</a:t>
            </a:r>
          </a:p>
        </p:txBody>
      </p:sp>
      <p:sp>
        <p:nvSpPr>
          <p:cNvPr id="10" name="Zone de texte 9">
            <a:extLst>
              <a:ext uri="{FF2B5EF4-FFF2-40B4-BE49-F238E27FC236}">
                <a16:creationId xmlns:a16="http://schemas.microsoft.com/office/drawing/2014/main" id="{E902327D-DBD4-7A4E-ABF2-A946A559A8AD}"/>
              </a:ext>
            </a:extLst>
          </p:cNvPr>
          <p:cNvSpPr txBox="1"/>
          <p:nvPr userDrawn="1"/>
        </p:nvSpPr>
        <p:spPr>
          <a:xfrm>
            <a:off x="699948" y="-118985"/>
            <a:ext cx="1589372" cy="6247864"/>
          </a:xfrm>
          <a:prstGeom prst="rect">
            <a:avLst/>
          </a:prstGeom>
          <a:noFill/>
        </p:spPr>
        <p:txBody>
          <a:bodyPr wrap="square" rtlCol="0">
            <a:spAutoFit/>
          </a:bodyPr>
          <a:lstStyle/>
          <a:p>
            <a:pPr rtl="0"/>
            <a:r>
              <a:rPr lang="fr-FR" sz="20000" b="1" noProof="0">
                <a:solidFill>
                  <a:schemeClr val="bg1"/>
                </a:solidFill>
              </a:rPr>
              <a:t>« </a:t>
            </a:r>
          </a:p>
        </p:txBody>
      </p:sp>
      <p:grpSp>
        <p:nvGrpSpPr>
          <p:cNvPr id="18" name="Groupe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Forme automatiqu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0" name="Forme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1" name="Forme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2" name="Forme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a:p>
          </p:txBody>
        </p:sp>
        <p:sp>
          <p:nvSpPr>
            <p:cNvPr id="23" name="Forme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grpSp>
        <p:nvGrpSpPr>
          <p:cNvPr id="24" name="Groupe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e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6" name="Forme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7" name="Forme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bg>
      <p:bgPr>
        <a:solidFill>
          <a:schemeClr val="tx1"/>
        </a:solidFill>
        <a:effectLst/>
      </p:bgPr>
    </p:bg>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e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7" name="Forme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6" name="Forme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38" name="Espace réservé d’image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fr-FR" noProof="0"/>
              <a:t>Cliquez sur l'icône pour ajouter une image</a:t>
            </a:r>
          </a:p>
        </p:txBody>
      </p:sp>
      <p:sp>
        <p:nvSpPr>
          <p:cNvPr id="61" name="Titr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Modifiez le style du titre</a:t>
            </a:r>
          </a:p>
        </p:txBody>
      </p:sp>
      <p:cxnSp>
        <p:nvCxnSpPr>
          <p:cNvPr id="62" name="Connecteur droit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ce réservé d’image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fr-FR" noProof="0"/>
              <a:t>Cliquez sur l'icône pour ajouter une image</a:t>
            </a:r>
          </a:p>
        </p:txBody>
      </p:sp>
      <p:sp>
        <p:nvSpPr>
          <p:cNvPr id="72" name="Espace réservé du texte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3" name="Espace réservé du texte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4" name="Espace réservé du texte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5" name="Espace réservé du texte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6" name="Espace réservé du texte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7" name="Espace réservé du texte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8" name="Espace réservé du texte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9" name="Espace réservé du texte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grpSp>
        <p:nvGrpSpPr>
          <p:cNvPr id="23" name="Groupe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Forme automatiqu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9" name="Forme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0" name="Forme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1" name="Forme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a:p>
          </p:txBody>
        </p:sp>
        <p:sp>
          <p:nvSpPr>
            <p:cNvPr id="32" name="Forme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66" name="Espace réservé d’image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fr-FR" noProof="0"/>
              <a:t>Cliquez sur l'icône pour ajouter une image</a:t>
            </a:r>
          </a:p>
        </p:txBody>
      </p:sp>
      <p:sp>
        <p:nvSpPr>
          <p:cNvPr id="69" name="Espace réservé d’image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fr-FR" noProof="0"/>
              <a:t>Cliquez sur l'icône pour ajouter une image</a:t>
            </a:r>
          </a:p>
        </p:txBody>
      </p:sp>
      <p:sp>
        <p:nvSpPr>
          <p:cNvPr id="2" name="Espace réservé de la date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fr-FR" noProof="0" smtClean="0"/>
              <a:pPr rtl="0"/>
              <a:t>‹#›</a:t>
            </a:fld>
            <a:endParaRPr lang="fr-FR" noProof="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ronologie ">
    <p:bg>
      <p:bgPr>
        <a:solidFill>
          <a:schemeClr val="tx1"/>
        </a:solidFill>
        <a:effectLst/>
      </p:bgPr>
    </p:bg>
    <p:spTree>
      <p:nvGrpSpPr>
        <p:cNvPr id="1" name=""/>
        <p:cNvGrpSpPr/>
        <p:nvPr/>
      </p:nvGrpSpPr>
      <p:grpSpPr>
        <a:xfrm>
          <a:off x="0" y="0"/>
          <a:ext cx="0" cy="0"/>
          <a:chOff x="0" y="0"/>
          <a:chExt cx="0" cy="0"/>
        </a:xfrm>
      </p:grpSpPr>
      <p:cxnSp>
        <p:nvCxnSpPr>
          <p:cNvPr id="21" name="Connecteur droit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96" name="Espace réservé du texte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97" name="Espace réservé du texte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2" name="Espace réservé du texte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3" name="Espace réservé du texte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les styles du texte du masque</a:t>
            </a:r>
          </a:p>
        </p:txBody>
      </p:sp>
      <p:sp>
        <p:nvSpPr>
          <p:cNvPr id="106" name="Espace réservé du texte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7" name="Espace réservé du texte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les styles du texte du masque</a:t>
            </a:r>
          </a:p>
        </p:txBody>
      </p:sp>
      <p:sp>
        <p:nvSpPr>
          <p:cNvPr id="108" name="Espace réservé du texte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9" name="Espace réservé du texte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8" name="Connecteur droit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e la date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r>
              <a:rPr lang="fr-FR" noProof="0">
                <a:latin typeface="+mn-lt"/>
              </a:rPr>
              <a:t>08/12/2023</a:t>
            </a:r>
          </a:p>
        </p:txBody>
      </p:sp>
      <p:sp>
        <p:nvSpPr>
          <p:cNvPr id="3" name="Espace réservé du pied de page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fr-FR" b="0" noProof="0"/>
              <a:t>Rapport annuel 2022</a:t>
            </a:r>
          </a:p>
        </p:txBody>
      </p:sp>
      <p:sp>
        <p:nvSpPr>
          <p:cNvPr id="4" name="Espace réservé du numéro de diapositive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fr-FR" noProof="0" smtClean="0"/>
              <a:pPr rtl="0"/>
              <a:t>‹#›</a:t>
            </a:fld>
            <a:endParaRPr lang="fr-FR"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noProof="0">
                <a:latin typeface="+mn-lt"/>
              </a:rPr>
              <a:t>08/12/2023</a:t>
            </a:r>
          </a:p>
        </p:txBody>
      </p:sp>
      <p:sp>
        <p:nvSpPr>
          <p:cNvPr id="31" name="Espace réservé du pied de page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fr-FR" b="0" noProof="0"/>
              <a:t>Rapport annuel 2022</a:t>
            </a: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fr-FR" noProof="0" smtClean="0"/>
              <a:pPr rtl="0"/>
              <a:t>‹#›</a:t>
            </a:fld>
            <a:endParaRPr lang="fr-FR"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168C-8042-5B4E-A5A4-A5BF693AE2D6}"/>
              </a:ext>
            </a:extLst>
          </p:cNvPr>
          <p:cNvSpPr>
            <a:spLocks noGrp="1"/>
          </p:cNvSpPr>
          <p:nvPr>
            <p:ph type="ctrTitle"/>
          </p:nvPr>
        </p:nvSpPr>
        <p:spPr>
          <a:xfrm>
            <a:off x="3265715" y="1853839"/>
            <a:ext cx="8836089" cy="1696051"/>
          </a:xfrm>
        </p:spPr>
        <p:txBody>
          <a:bodyPr rtlCol="0"/>
          <a:lstStyle/>
          <a:p>
            <a:pPr algn="ctr" rtl="0"/>
            <a:r>
              <a:rPr lang="fr-FR"/>
              <a:t>Rapport CA novembre &amp; Décembre 2022</a:t>
            </a:r>
          </a:p>
        </p:txBody>
      </p:sp>
      <p:sp>
        <p:nvSpPr>
          <p:cNvPr id="3" name="Espace réservé au texte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2571672" cy="953337"/>
          </a:xfrm>
        </p:spPr>
        <p:txBody>
          <a:bodyPr rtlCol="0"/>
          <a:lstStyle/>
          <a:p>
            <a:pPr rtl="0"/>
            <a:r>
              <a:rPr lang="fr-FR">
                <a:latin typeface="+mj-lt"/>
              </a:rPr>
              <a:t>Textile For Life</a:t>
            </a:r>
            <a:endParaRPr lang="fr-FR"/>
          </a:p>
          <a:p>
            <a:pPr rtl="0"/>
            <a:r>
              <a:rPr lang="fr-FR"/>
              <a:t>08 décembre 2023</a:t>
            </a:r>
          </a:p>
          <a:p>
            <a:pPr rtl="0"/>
            <a:endParaRPr lang="fr-FR"/>
          </a:p>
        </p:txBody>
      </p:sp>
      <p:pic>
        <p:nvPicPr>
          <p:cNvPr id="5" name="Image 4" descr="Une image contenant cercle, logo, Police, Graphique&#10;&#10;Description générée automatiquement">
            <a:extLst>
              <a:ext uri="{FF2B5EF4-FFF2-40B4-BE49-F238E27FC236}">
                <a16:creationId xmlns:a16="http://schemas.microsoft.com/office/drawing/2014/main" id="{88594CCC-9DDE-CDF9-77E8-074D942BF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86" y="135946"/>
            <a:ext cx="2444620" cy="2444620"/>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10</a:t>
            </a:fld>
            <a:endParaRPr lang="fr-FR"/>
          </a:p>
        </p:txBody>
      </p:sp>
      <p:sp>
        <p:nvSpPr>
          <p:cNvPr id="5" name="Espace réservé du pied de page 4">
            <a:extLst>
              <a:ext uri="{FF2B5EF4-FFF2-40B4-BE49-F238E27FC236}">
                <a16:creationId xmlns:a16="http://schemas.microsoft.com/office/drawing/2014/main" id="{BC7F593D-2B92-5A40-84BC-3F3D67FA0C0A}"/>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C151D416-C020-1946-91EA-2A8F166E018F}"/>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7" name="Espace réservé du tableau 6">
            <a:extLst>
              <a:ext uri="{FF2B5EF4-FFF2-40B4-BE49-F238E27FC236}">
                <a16:creationId xmlns:a16="http://schemas.microsoft.com/office/drawing/2014/main" id="{38D3FD11-EDAA-2DC9-E16C-B129734B2B38}"/>
              </a:ext>
            </a:extLst>
          </p:cNvPr>
          <p:cNvGraphicFramePr>
            <a:graphicFrameLocks noGrp="1"/>
          </p:cNvGraphicFramePr>
          <p:nvPr>
            <p:ph type="tbl" sz="quarter" idx="10"/>
            <p:extLst>
              <p:ext uri="{D42A27DB-BD31-4B8C-83A1-F6EECF244321}">
                <p14:modId xmlns:p14="http://schemas.microsoft.com/office/powerpoint/2010/main" val="2224825954"/>
              </p:ext>
            </p:extLst>
          </p:nvPr>
        </p:nvGraphicFramePr>
        <p:xfrm>
          <a:off x="285226" y="1233183"/>
          <a:ext cx="11769754" cy="4865613"/>
        </p:xfrm>
        <a:graphic>
          <a:graphicData uri="http://schemas.openxmlformats.org/drawingml/2006/table">
            <a:tbl>
              <a:tblPr/>
              <a:tblGrid>
                <a:gridCol w="2780901">
                  <a:extLst>
                    <a:ext uri="{9D8B030D-6E8A-4147-A177-3AD203B41FA5}">
                      <a16:colId xmlns:a16="http://schemas.microsoft.com/office/drawing/2014/main" val="1240493329"/>
                    </a:ext>
                  </a:extLst>
                </a:gridCol>
                <a:gridCol w="3324812">
                  <a:extLst>
                    <a:ext uri="{9D8B030D-6E8A-4147-A177-3AD203B41FA5}">
                      <a16:colId xmlns:a16="http://schemas.microsoft.com/office/drawing/2014/main" val="1557287997"/>
                    </a:ext>
                  </a:extLst>
                </a:gridCol>
                <a:gridCol w="4204068">
                  <a:extLst>
                    <a:ext uri="{9D8B030D-6E8A-4147-A177-3AD203B41FA5}">
                      <a16:colId xmlns:a16="http://schemas.microsoft.com/office/drawing/2014/main" val="575138701"/>
                    </a:ext>
                  </a:extLst>
                </a:gridCol>
                <a:gridCol w="1459973">
                  <a:extLst>
                    <a:ext uri="{9D8B030D-6E8A-4147-A177-3AD203B41FA5}">
                      <a16:colId xmlns:a16="http://schemas.microsoft.com/office/drawing/2014/main" val="578775043"/>
                    </a:ext>
                  </a:extLst>
                </a:gridCol>
              </a:tblGrid>
              <a:tr h="991970">
                <a:tc>
                  <a:txBody>
                    <a:bodyPr/>
                    <a:lstStyle/>
                    <a:p>
                      <a:pPr algn="ctr" fontAlgn="ctr"/>
                      <a:r>
                        <a:rPr lang="fr-FR" sz="1000" b="0" i="0" u="none" strike="noStrike">
                          <a:solidFill>
                            <a:srgbClr val="000000"/>
                          </a:solidFill>
                          <a:effectLst/>
                          <a:latin typeface="Arial" panose="020B0604020202020204" pitchFamily="34" charset="0"/>
                        </a:rPr>
                        <a:t>Famille Article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000" b="0" i="0" u="none" strike="noStrike">
                          <a:solidFill>
                            <a:srgbClr val="000000"/>
                          </a:solidFill>
                          <a:effectLst/>
                          <a:latin typeface="Arial" panose="020B0604020202020204" pitchFamily="34" charset="0"/>
                        </a:rPr>
                        <a:t>Augmentation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fr-FR" sz="1100" b="0" i="0" u="none" strike="noStrike">
                          <a:solidFill>
                            <a:srgbClr val="000000"/>
                          </a:solidFill>
                          <a:effectLst/>
                          <a:latin typeface="Calibri" panose="020F0502020204030204" pitchFamily="34" charset="0"/>
                        </a:rPr>
                        <a:t>CA HT TOTAL VETEMENTS ACCESSOIRES DE GROSSESSE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100" b="0" i="0" u="none" strike="noStrike">
                          <a:solidFill>
                            <a:srgbClr val="000000"/>
                          </a:solidFill>
                          <a:effectLst/>
                          <a:latin typeface="Calibri" panose="020F0502020204030204" pitchFamily="34" charset="0"/>
                        </a:rPr>
                        <a:t>                 3 321,00 €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53718070"/>
                  </a:ext>
                </a:extLst>
              </a:tr>
              <a:tr h="991970">
                <a:tc>
                  <a:txBody>
                    <a:bodyPr/>
                    <a:lstStyle/>
                    <a:p>
                      <a:pPr algn="l" fontAlgn="t"/>
                      <a:r>
                        <a:rPr lang="fr-FR" sz="1000" b="0" i="0" u="none" strike="noStrike">
                          <a:solidFill>
                            <a:srgbClr val="000000"/>
                          </a:solidFill>
                          <a:effectLst/>
                          <a:latin typeface="Arial" panose="020B0604020202020204" pitchFamily="34" charset="0"/>
                        </a:rPr>
                        <a:t>vetements accessoires de grossesse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CA HT MES SIX PREMIERS MOIS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734,00 €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69316"/>
                  </a:ext>
                </a:extLst>
              </a:tr>
              <a:tr h="991970">
                <a:tc>
                  <a:txBody>
                    <a:bodyPr/>
                    <a:lstStyle/>
                    <a:p>
                      <a:pPr algn="l" fontAlgn="t"/>
                      <a:r>
                        <a:rPr lang="fr-FR" sz="1000" b="0" i="0" u="none" strike="noStrike">
                          <a:solidFill>
                            <a:srgbClr val="000000"/>
                          </a:solidFill>
                          <a:effectLst/>
                          <a:latin typeface="Arial" panose="020B0604020202020204" pitchFamily="34" charset="0"/>
                        </a:rPr>
                        <a:t>Mes six premiers mois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CA HT ACCESSOIRES JEUNES PARENTS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420,00 €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035467"/>
                  </a:ext>
                </a:extLst>
              </a:tr>
              <a:tr h="991970">
                <a:tc>
                  <a:txBody>
                    <a:bodyPr/>
                    <a:lstStyle/>
                    <a:p>
                      <a:pPr algn="l" fontAlgn="t"/>
                      <a:r>
                        <a:rPr lang="fr-FR" sz="1000" b="0" i="0" u="none" strike="noStrike">
                          <a:solidFill>
                            <a:srgbClr val="000000"/>
                          </a:solidFill>
                          <a:effectLst/>
                          <a:latin typeface="Arial" panose="020B0604020202020204" pitchFamily="34" charset="0"/>
                        </a:rPr>
                        <a:t>Accessoires jeunes parents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923598"/>
                  </a:ext>
                </a:extLst>
              </a:tr>
              <a:tr h="897733">
                <a:tc>
                  <a:txBody>
                    <a:bodyPr/>
                    <a:lstStyle/>
                    <a:p>
                      <a:pPr algn="l" fontAlgn="t"/>
                      <a:r>
                        <a:rPr lang="fr-FR" sz="1000" b="0" i="0" u="none" strike="noStrike">
                          <a:solidFill>
                            <a:srgbClr val="000000"/>
                          </a:solidFill>
                          <a:effectLst/>
                          <a:latin typeface="Arial" panose="020B060402020202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4 475,00 €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145533"/>
                  </a:ext>
                </a:extLst>
              </a:tr>
            </a:tbl>
          </a:graphicData>
        </a:graphic>
      </p:graphicFrame>
      <p:sp>
        <p:nvSpPr>
          <p:cNvPr id="8" name="ZoneTexte 7">
            <a:extLst>
              <a:ext uri="{FF2B5EF4-FFF2-40B4-BE49-F238E27FC236}">
                <a16:creationId xmlns:a16="http://schemas.microsoft.com/office/drawing/2014/main" id="{32DD958C-C7D9-317F-5CF5-420911D0424F}"/>
              </a:ext>
            </a:extLst>
          </p:cNvPr>
          <p:cNvSpPr txBox="1"/>
          <p:nvPr/>
        </p:nvSpPr>
        <p:spPr>
          <a:xfrm>
            <a:off x="1661020" y="230318"/>
            <a:ext cx="9194333" cy="769441"/>
          </a:xfrm>
          <a:prstGeom prst="rect">
            <a:avLst/>
          </a:prstGeom>
          <a:noFill/>
        </p:spPr>
        <p:txBody>
          <a:bodyPr wrap="square" rtlCol="0">
            <a:spAutoFit/>
          </a:bodyPr>
          <a:lstStyle/>
          <a:p>
            <a:r>
              <a:rPr lang="fr-FR" sz="4400">
                <a:solidFill>
                  <a:schemeClr val="bg1">
                    <a:lumMod val="95000"/>
                    <a:lumOff val="5000"/>
                  </a:schemeClr>
                </a:solidFill>
              </a:rPr>
              <a:t>Analyse des ventes par famille</a:t>
            </a:r>
          </a:p>
        </p:txBody>
      </p:sp>
    </p:spTree>
    <p:extLst>
      <p:ext uri="{BB962C8B-B14F-4D97-AF65-F5344CB8AC3E}">
        <p14:creationId xmlns:p14="http://schemas.microsoft.com/office/powerpoint/2010/main" val="131243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11</a:t>
            </a:fld>
            <a:endParaRPr lang="fr-FR"/>
          </a:p>
        </p:txBody>
      </p:sp>
      <p:sp>
        <p:nvSpPr>
          <p:cNvPr id="5" name="Espace réservé du pied de page 4">
            <a:extLst>
              <a:ext uri="{FF2B5EF4-FFF2-40B4-BE49-F238E27FC236}">
                <a16:creationId xmlns:a16="http://schemas.microsoft.com/office/drawing/2014/main" id="{BC7F593D-2B92-5A40-84BC-3F3D67FA0C0A}"/>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C151D416-C020-1946-91EA-2A8F166E018F}"/>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9" name="Espace réservé du tableau 8">
            <a:extLst>
              <a:ext uri="{FF2B5EF4-FFF2-40B4-BE49-F238E27FC236}">
                <a16:creationId xmlns:a16="http://schemas.microsoft.com/office/drawing/2014/main" id="{63907B9D-E569-2F65-125B-3DD578E200C4}"/>
              </a:ext>
            </a:extLst>
          </p:cNvPr>
          <p:cNvGraphicFramePr>
            <a:graphicFrameLocks noGrp="1"/>
          </p:cNvGraphicFramePr>
          <p:nvPr>
            <p:ph type="tbl" sz="quarter" idx="10"/>
            <p:extLst>
              <p:ext uri="{D42A27DB-BD31-4B8C-83A1-F6EECF244321}">
                <p14:modId xmlns:p14="http://schemas.microsoft.com/office/powerpoint/2010/main" val="3786538048"/>
              </p:ext>
            </p:extLst>
          </p:nvPr>
        </p:nvGraphicFramePr>
        <p:xfrm>
          <a:off x="404070" y="343948"/>
          <a:ext cx="11383860" cy="5889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7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087698" cy="610863"/>
          </a:xfrm>
        </p:spPr>
        <p:txBody>
          <a:bodyPr rtlCol="0">
            <a:normAutofit/>
          </a:bodyPr>
          <a:lstStyle/>
          <a:p>
            <a:pPr rtl="0"/>
            <a:r>
              <a:rPr lang="fr-FR" b="0">
                <a:latin typeface="+mn-lt"/>
              </a:rPr>
              <a:t>Objectifs pour novembre 2024</a:t>
            </a:r>
          </a:p>
        </p:txBody>
      </p:sp>
      <p:sp>
        <p:nvSpPr>
          <p:cNvPr id="3" name="Espace réservé au texte 2">
            <a:extLst>
              <a:ext uri="{FF2B5EF4-FFF2-40B4-BE49-F238E27FC236}">
                <a16:creationId xmlns:a16="http://schemas.microsoft.com/office/drawing/2014/main" id="{9CD657E5-4675-E84E-840E-4F6D4868C5A9}"/>
              </a:ext>
            </a:extLst>
          </p:cNvPr>
          <p:cNvSpPr>
            <a:spLocks noGrp="1"/>
          </p:cNvSpPr>
          <p:nvPr>
            <p:ph type="body" idx="1"/>
          </p:nvPr>
        </p:nvSpPr>
        <p:spPr>
          <a:xfrm>
            <a:off x="3657600" y="2171553"/>
            <a:ext cx="2824115" cy="404216"/>
          </a:xfrm>
        </p:spPr>
        <p:txBody>
          <a:bodyPr rtlCol="0"/>
          <a:lstStyle/>
          <a:p>
            <a:pPr rtl="0"/>
            <a:r>
              <a:rPr lang="fr-FR"/>
              <a:t>Priorités commerciales</a:t>
            </a:r>
          </a:p>
        </p:txBody>
      </p:sp>
      <p:sp>
        <p:nvSpPr>
          <p:cNvPr id="5" name="Espace réservé du contenu 4">
            <a:extLst>
              <a:ext uri="{FF2B5EF4-FFF2-40B4-BE49-F238E27FC236}">
                <a16:creationId xmlns:a16="http://schemas.microsoft.com/office/drawing/2014/main" id="{0B4B9306-DDC0-AD4F-A9C2-739C6AEB0172}"/>
              </a:ext>
            </a:extLst>
          </p:cNvPr>
          <p:cNvSpPr>
            <a:spLocks noGrp="1"/>
          </p:cNvSpPr>
          <p:nvPr>
            <p:ph sz="half" idx="2"/>
          </p:nvPr>
        </p:nvSpPr>
        <p:spPr>
          <a:xfrm>
            <a:off x="2477635" y="2940004"/>
            <a:ext cx="4827178" cy="1942138"/>
          </a:xfrm>
        </p:spPr>
        <p:txBody>
          <a:bodyPr rtlCol="0">
            <a:normAutofit/>
          </a:bodyPr>
          <a:lstStyle/>
          <a:p>
            <a:pPr rtl="0"/>
            <a:r>
              <a:rPr lang="fr-FR"/>
              <a:t>Augmentation de 6 % sur les vêtements de grossesse</a:t>
            </a:r>
          </a:p>
          <a:p>
            <a:pPr rtl="0"/>
            <a:r>
              <a:rPr lang="fr-FR"/>
              <a:t>Augmentation de 4% sur les accessoires de jeunes parents</a:t>
            </a:r>
          </a:p>
          <a:p>
            <a:pPr rtl="0"/>
            <a:r>
              <a:rPr lang="fr-FR"/>
              <a:t>Augmentation de 2% sur mes six premiers mois</a:t>
            </a:r>
          </a:p>
          <a:p>
            <a:pPr marL="0" indent="0" rtl="0">
              <a:buNone/>
            </a:pPr>
            <a:endParaRPr lang="fr-FR"/>
          </a:p>
          <a:p>
            <a:pPr rtl="0"/>
            <a:endParaRPr lang="fr-FR"/>
          </a:p>
        </p:txBody>
      </p:sp>
      <p:sp>
        <p:nvSpPr>
          <p:cNvPr id="9" name="Espace réservé du numéro de diapositive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12</a:t>
            </a:fld>
            <a:endParaRPr lang="fr-FR"/>
          </a:p>
        </p:txBody>
      </p:sp>
      <p:sp>
        <p:nvSpPr>
          <p:cNvPr id="8" name="Espace réservé du pied de page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r>
              <a:rPr lang="fr-FR" sz="1100"/>
              <a:t>Rapport annuel 2022</a:t>
            </a:r>
          </a:p>
        </p:txBody>
      </p:sp>
      <p:sp>
        <p:nvSpPr>
          <p:cNvPr id="7" name="Espace réservé de la date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313180" cy="247651"/>
          </a:xfrm>
        </p:spPr>
        <p:txBody>
          <a:bodyPr rtlCol="0"/>
          <a:lstStyle/>
          <a:p>
            <a:pPr rtl="0"/>
            <a:r>
              <a:rPr lang="fr-FR" sz="1100"/>
              <a:t>08/12/2023</a:t>
            </a:r>
          </a:p>
        </p:txBody>
      </p:sp>
    </p:spTree>
    <p:extLst>
      <p:ext uri="{BB962C8B-B14F-4D97-AF65-F5344CB8AC3E}">
        <p14:creationId xmlns:p14="http://schemas.microsoft.com/office/powerpoint/2010/main" val="76767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fr-FR">
                <a:latin typeface="+mn-lt"/>
              </a:rPr>
              <a:t>Merci</a:t>
            </a:r>
          </a:p>
        </p:txBody>
      </p:sp>
      <p:sp>
        <p:nvSpPr>
          <p:cNvPr id="11" name="Sous-titre 10">
            <a:extLst>
              <a:ext uri="{FF2B5EF4-FFF2-40B4-BE49-F238E27FC236}">
                <a16:creationId xmlns:a16="http://schemas.microsoft.com/office/drawing/2014/main" id="{F0F25866-5DB1-334A-8037-692579FBDE39}"/>
              </a:ext>
            </a:extLst>
          </p:cNvPr>
          <p:cNvSpPr>
            <a:spLocks noGrp="1"/>
          </p:cNvSpPr>
          <p:nvPr>
            <p:ph type="subTitle" idx="1"/>
          </p:nvPr>
        </p:nvSpPr>
        <p:spPr>
          <a:xfrm>
            <a:off x="6437840" y="3364595"/>
            <a:ext cx="4903377" cy="293005"/>
          </a:xfrm>
        </p:spPr>
        <p:txBody>
          <a:bodyPr rtlCol="0">
            <a:normAutofit/>
          </a:bodyPr>
          <a:lstStyle/>
          <a:p>
            <a:pPr rtl="0"/>
            <a:r>
              <a:rPr lang="fr-FR"/>
              <a:t>Merci de votre écoute et de  votre bienveillance.</a:t>
            </a:r>
          </a:p>
          <a:p>
            <a:pPr rtl="0"/>
            <a:endParaRPr lang="fr-FR"/>
          </a:p>
        </p:txBody>
      </p:sp>
      <p:pic>
        <p:nvPicPr>
          <p:cNvPr id="13" name="Espace réservé d’image 12" descr="Portrait de l’un des membres de l’équipe">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Espace réservé du texte 8">
            <a:extLst>
              <a:ext uri="{FF2B5EF4-FFF2-40B4-BE49-F238E27FC236}">
                <a16:creationId xmlns:a16="http://schemas.microsoft.com/office/drawing/2014/main" id="{76767661-63CB-A645-82F2-3B860E338B67}"/>
              </a:ext>
            </a:extLst>
          </p:cNvPr>
          <p:cNvSpPr>
            <a:spLocks noGrp="1"/>
          </p:cNvSpPr>
          <p:nvPr>
            <p:ph type="body" sz="quarter" idx="11"/>
          </p:nvPr>
        </p:nvSpPr>
        <p:spPr>
          <a:xfrm>
            <a:off x="6426317" y="4556779"/>
            <a:ext cx="4914900" cy="588795"/>
          </a:xfrm>
        </p:spPr>
        <p:txBody>
          <a:bodyPr rtlCol="0"/>
          <a:lstStyle/>
          <a:p>
            <a:pPr rtl="0"/>
            <a:r>
              <a:rPr lang="fr-FR" b="1" err="1"/>
              <a:t>Stephanie</a:t>
            </a:r>
            <a:r>
              <a:rPr lang="fr-FR" b="1"/>
              <a:t> Dominique </a:t>
            </a:r>
            <a:r>
              <a:rPr lang="fr-FR"/>
              <a:t>  </a:t>
            </a:r>
          </a:p>
          <a:p>
            <a:pPr rtl="0"/>
            <a:r>
              <a:rPr lang="fr-FR"/>
              <a:t>Assistante commerciale</a:t>
            </a:r>
          </a:p>
        </p:txBody>
      </p:sp>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noAutofit/>
          </a:bodyPr>
          <a:lstStyle/>
          <a:p>
            <a:pPr rtl="0"/>
            <a:r>
              <a:rPr lang="fr-FR">
                <a:latin typeface="+mn-lt"/>
              </a:rPr>
              <a:t>Sommaire</a:t>
            </a:r>
          </a:p>
        </p:txBody>
      </p:sp>
      <p:sp>
        <p:nvSpPr>
          <p:cNvPr id="4" name="Espace réservé du texte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369332"/>
          </a:xfrm>
        </p:spPr>
        <p:txBody>
          <a:bodyPr rtlCol="0"/>
          <a:lstStyle/>
          <a:p>
            <a:pPr rtl="0"/>
            <a:r>
              <a:rPr lang="fr-FR"/>
              <a:t>01. Introduction</a:t>
            </a:r>
          </a:p>
        </p:txBody>
      </p:sp>
      <p:sp>
        <p:nvSpPr>
          <p:cNvPr id="3" name="Espace réservé au texte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514048"/>
            <a:ext cx="2133600" cy="1200922"/>
          </a:xfrm>
        </p:spPr>
        <p:txBody>
          <a:bodyPr rtlCol="0"/>
          <a:lstStyle/>
          <a:p>
            <a:r>
              <a:rPr lang="fr-FR" sz="1800" kern="100">
                <a:effectLst/>
                <a:latin typeface="Calibri" panose="020F0502020204030204" pitchFamily="34" charset="0"/>
                <a:ea typeface="Calibri" panose="020F0502020204030204" pitchFamily="34" charset="0"/>
                <a:cs typeface="Times New Roman" panose="02020603050405020304" pitchFamily="18" charset="0"/>
              </a:rPr>
              <a:t>Ranger par ordre décroissant les clients en fonction de leur CA.</a:t>
            </a:r>
          </a:p>
        </p:txBody>
      </p:sp>
      <p:sp>
        <p:nvSpPr>
          <p:cNvPr id="6" name="Espace réservé du texte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863593" cy="608496"/>
          </a:xfrm>
        </p:spPr>
        <p:txBody>
          <a:bodyPr rtlCol="0"/>
          <a:lstStyle/>
          <a:p>
            <a:pPr rtl="0"/>
            <a:r>
              <a:rPr lang="fr-FR"/>
              <a:t>02.Répartition CA novembre &amp; décembre en %</a:t>
            </a:r>
          </a:p>
        </p:txBody>
      </p:sp>
      <p:sp>
        <p:nvSpPr>
          <p:cNvPr id="5" name="Espace réservé du texte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5"/>
            <a:ext cx="3132041" cy="896675"/>
          </a:xfrm>
        </p:spPr>
        <p:txBody>
          <a:bodyPr rtlCol="0"/>
          <a:lstStyle/>
          <a:p>
            <a:pPr lvl="0" algn="just">
              <a:lnSpc>
                <a:spcPct val="107000"/>
              </a:lnSpc>
              <a:spcAft>
                <a:spcPts val="800"/>
              </a:spcAft>
            </a:pPr>
            <a:r>
              <a:rPr lang="fr-FR" sz="1800" kern="100">
                <a:effectLst/>
                <a:latin typeface="Calibri" panose="020F0502020204030204" pitchFamily="34" charset="0"/>
                <a:ea typeface="Calibri" panose="020F0502020204030204" pitchFamily="34" charset="0"/>
                <a:cs typeface="Times New Roman" panose="02020603050405020304" pitchFamily="18" charset="0"/>
              </a:rPr>
              <a:t>calculer la répartition en % concernant les CA HT de novembre et décembre 2022.</a:t>
            </a:r>
          </a:p>
        </p:txBody>
      </p:sp>
      <p:sp>
        <p:nvSpPr>
          <p:cNvPr id="8" name="Espace réservé du texte 7">
            <a:extLst>
              <a:ext uri="{FF2B5EF4-FFF2-40B4-BE49-F238E27FC236}">
                <a16:creationId xmlns:a16="http://schemas.microsoft.com/office/drawing/2014/main" id="{B32B0C1D-C221-7C47-B7D6-77E7BDB41749}"/>
              </a:ext>
            </a:extLst>
          </p:cNvPr>
          <p:cNvSpPr>
            <a:spLocks noGrp="1"/>
          </p:cNvSpPr>
          <p:nvPr>
            <p:ph type="body" sz="quarter" idx="20"/>
          </p:nvPr>
        </p:nvSpPr>
        <p:spPr>
          <a:xfrm>
            <a:off x="1012621" y="4345497"/>
            <a:ext cx="2013358" cy="546638"/>
          </a:xfrm>
        </p:spPr>
        <p:txBody>
          <a:bodyPr rtlCol="0"/>
          <a:lstStyle/>
          <a:p>
            <a:pPr rtl="0"/>
            <a:r>
              <a:rPr lang="fr-FR"/>
              <a:t>03. Objectif 15% d’augmentation</a:t>
            </a:r>
          </a:p>
        </p:txBody>
      </p:sp>
      <p:sp>
        <p:nvSpPr>
          <p:cNvPr id="7" name="Espace réservé du texte 6">
            <a:extLst>
              <a:ext uri="{FF2B5EF4-FFF2-40B4-BE49-F238E27FC236}">
                <a16:creationId xmlns:a16="http://schemas.microsoft.com/office/drawing/2014/main" id="{3E1C152D-1AA6-9242-B5C9-B06EEE4F9661}"/>
              </a:ext>
            </a:extLst>
          </p:cNvPr>
          <p:cNvSpPr>
            <a:spLocks noGrp="1"/>
          </p:cNvSpPr>
          <p:nvPr>
            <p:ph type="body" sz="quarter" idx="19"/>
          </p:nvPr>
        </p:nvSpPr>
        <p:spPr>
          <a:xfrm>
            <a:off x="706422" y="4937511"/>
            <a:ext cx="2625755" cy="1385595"/>
          </a:xfrm>
        </p:spPr>
        <p:txBody>
          <a:bodyPr rtlCol="0"/>
          <a:lstStyle/>
          <a:p>
            <a:pPr rtl="0"/>
            <a:r>
              <a:rPr lang="fr-FR" sz="1800">
                <a:effectLst/>
                <a:latin typeface="Calibri" panose="020F0502020204030204" pitchFamily="34" charset="0"/>
                <a:ea typeface="Calibri" panose="020F0502020204030204" pitchFamily="34" charset="0"/>
                <a:cs typeface="Times New Roman" panose="02020603050405020304" pitchFamily="18" charset="0"/>
              </a:rPr>
              <a:t> </a:t>
            </a:r>
            <a:r>
              <a:rPr lang="fr-FR" sz="1800">
                <a:latin typeface="Calibri" panose="020F0502020204030204" pitchFamily="34" charset="0"/>
                <a:ea typeface="Calibri" panose="020F0502020204030204" pitchFamily="34" charset="0"/>
                <a:cs typeface="Times New Roman" panose="02020603050405020304" pitchFamily="18" charset="0"/>
              </a:rPr>
              <a:t>O</a:t>
            </a:r>
            <a:r>
              <a:rPr lang="fr-FR" sz="1800">
                <a:effectLst/>
                <a:latin typeface="Calibri" panose="020F0502020204030204" pitchFamily="34" charset="0"/>
                <a:ea typeface="Calibri" panose="020F0502020204030204" pitchFamily="34" charset="0"/>
                <a:cs typeface="Times New Roman" panose="02020603050405020304" pitchFamily="18" charset="0"/>
              </a:rPr>
              <a:t>bjectif de 15% d’augmentation des ventes avait été fixé à nos commerciaux l’année dernière.</a:t>
            </a:r>
            <a:endParaRPr lang="fr-FR"/>
          </a:p>
        </p:txBody>
      </p:sp>
      <p:sp>
        <p:nvSpPr>
          <p:cNvPr id="10" name="Espace réservé du texte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415100"/>
            <a:ext cx="2326697" cy="608495"/>
          </a:xfrm>
        </p:spPr>
        <p:txBody>
          <a:bodyPr rtlCol="0"/>
          <a:lstStyle/>
          <a:p>
            <a:pPr rtl="0"/>
            <a:r>
              <a:rPr lang="fr-FR"/>
              <a:t>04. Vérification de l’objectif</a:t>
            </a:r>
          </a:p>
        </p:txBody>
      </p:sp>
      <p:sp>
        <p:nvSpPr>
          <p:cNvPr id="9" name="Espace réservé du texte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8"/>
            <a:ext cx="2128157" cy="750517"/>
          </a:xfrm>
        </p:spPr>
        <p:txBody>
          <a:bodyPr rtlCol="0"/>
          <a:lstStyle/>
          <a:p>
            <a:pPr rtl="0"/>
            <a:r>
              <a:rPr lang="fr-FR" sz="1800">
                <a:effectLst/>
                <a:latin typeface="Calibri" panose="020F0502020204030204" pitchFamily="34" charset="0"/>
                <a:ea typeface="Calibri" panose="020F0502020204030204" pitchFamily="34" charset="0"/>
                <a:cs typeface="Times New Roman" panose="02020603050405020304" pitchFamily="18" charset="0"/>
              </a:rPr>
              <a:t>vérifier si cet objectif a été atteint ou non</a:t>
            </a:r>
            <a:endParaRPr lang="fr-FR"/>
          </a:p>
        </p:txBody>
      </p:sp>
      <p:sp>
        <p:nvSpPr>
          <p:cNvPr id="12" name="Espace réservé du texte 11">
            <a:extLst>
              <a:ext uri="{FF2B5EF4-FFF2-40B4-BE49-F238E27FC236}">
                <a16:creationId xmlns:a16="http://schemas.microsoft.com/office/drawing/2014/main" id="{B115086E-2AC3-4F4D-8F85-104CFA64FECF}"/>
              </a:ext>
            </a:extLst>
          </p:cNvPr>
          <p:cNvSpPr>
            <a:spLocks noGrp="1"/>
          </p:cNvSpPr>
          <p:nvPr>
            <p:ph type="body" sz="quarter" idx="24"/>
          </p:nvPr>
        </p:nvSpPr>
        <p:spPr>
          <a:xfrm>
            <a:off x="6320604" y="4345496"/>
            <a:ext cx="2326697" cy="785801"/>
          </a:xfrm>
        </p:spPr>
        <p:txBody>
          <a:bodyPr rtlCol="0"/>
          <a:lstStyle/>
          <a:p>
            <a:pPr rtl="0"/>
            <a:r>
              <a:rPr lang="fr-FR"/>
              <a:t>05.Representation graphique meilleurs clients</a:t>
            </a:r>
          </a:p>
        </p:txBody>
      </p:sp>
      <p:sp>
        <p:nvSpPr>
          <p:cNvPr id="11" name="Espace réservé du texte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8"/>
            <a:ext cx="2936337" cy="1448573"/>
          </a:xfrm>
        </p:spPr>
        <p:txBody>
          <a:bodyPr rtlCol="0"/>
          <a:lstStyle/>
          <a:p>
            <a:pPr rtl="0"/>
            <a:r>
              <a:rPr lang="fr-FR" sz="1800">
                <a:effectLst/>
                <a:latin typeface="Calibri" panose="020F0502020204030204" pitchFamily="34" charset="0"/>
                <a:ea typeface="Calibri" panose="020F0502020204030204" pitchFamily="34" charset="0"/>
                <a:cs typeface="Times New Roman" panose="02020603050405020304" pitchFamily="18" charset="0"/>
              </a:rPr>
              <a:t>représentation graphique des  ventes effectuées avec les cinq meilleurs clients pour novembre et une pour décembre</a:t>
            </a:r>
            <a:endParaRPr lang="fr-FR"/>
          </a:p>
        </p:txBody>
      </p:sp>
      <p:sp>
        <p:nvSpPr>
          <p:cNvPr id="15" name="Espace réservé du numéro de diapositive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fr-FR" smtClean="0"/>
              <a:pPr rtl="0"/>
              <a:t>2</a:t>
            </a:fld>
            <a:endParaRPr lang="fr-FR"/>
          </a:p>
        </p:txBody>
      </p:sp>
      <p:sp>
        <p:nvSpPr>
          <p:cNvPr id="14" name="Espace réservé du pied de page 13">
            <a:extLst>
              <a:ext uri="{FF2B5EF4-FFF2-40B4-BE49-F238E27FC236}">
                <a16:creationId xmlns:a16="http://schemas.microsoft.com/office/drawing/2014/main" id="{C0BAE34D-BF83-084B-A10C-EB85694B9ACF}"/>
              </a:ext>
            </a:extLst>
          </p:cNvPr>
          <p:cNvSpPr>
            <a:spLocks noGrp="1"/>
          </p:cNvSpPr>
          <p:nvPr>
            <p:ph type="ftr" sz="quarter" idx="26"/>
          </p:nvPr>
        </p:nvSpPr>
        <p:spPr>
          <a:xfrm>
            <a:off x="1494790" y="6332220"/>
            <a:ext cx="1497330" cy="247651"/>
          </a:xfrm>
        </p:spPr>
        <p:txBody>
          <a:bodyPr rtlCol="0"/>
          <a:lstStyle/>
          <a:p>
            <a:pPr rtl="0"/>
            <a:r>
              <a:rPr lang="fr-FR"/>
              <a:t>Rapport annuel 2022</a:t>
            </a:r>
          </a:p>
        </p:txBody>
      </p:sp>
      <p:sp>
        <p:nvSpPr>
          <p:cNvPr id="13" name="Espace réservé de la date 12">
            <a:extLst>
              <a:ext uri="{FF2B5EF4-FFF2-40B4-BE49-F238E27FC236}">
                <a16:creationId xmlns:a16="http://schemas.microsoft.com/office/drawing/2014/main" id="{2D9626DF-C81E-004B-9A70-7EF103792475}"/>
              </a:ext>
            </a:extLst>
          </p:cNvPr>
          <p:cNvSpPr>
            <a:spLocks noGrp="1"/>
          </p:cNvSpPr>
          <p:nvPr>
            <p:ph type="dt" sz="half" idx="25"/>
          </p:nvPr>
        </p:nvSpPr>
        <p:spPr>
          <a:xfrm>
            <a:off x="2992120" y="6332220"/>
            <a:ext cx="1313180" cy="247651"/>
          </a:xfrm>
        </p:spPr>
        <p:txBody>
          <a:bodyPr rtlCol="0"/>
          <a:lstStyle/>
          <a:p>
            <a:pPr rtl="0"/>
            <a:r>
              <a:rPr lang="fr-FR"/>
              <a:t>08/12/2023</a:t>
            </a:r>
          </a:p>
        </p:txBody>
      </p:sp>
    </p:spTree>
    <p:extLst>
      <p:ext uri="{BB962C8B-B14F-4D97-AF65-F5344CB8AC3E}">
        <p14:creationId xmlns:p14="http://schemas.microsoft.com/office/powerpoint/2010/main" val="2898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noAutofit/>
          </a:bodyPr>
          <a:lstStyle/>
          <a:p>
            <a:pPr rtl="0"/>
            <a:r>
              <a:rPr lang="fr-FR">
                <a:latin typeface="+mn-lt"/>
              </a:rPr>
              <a:t>Sommaire</a:t>
            </a:r>
          </a:p>
        </p:txBody>
      </p:sp>
      <p:sp>
        <p:nvSpPr>
          <p:cNvPr id="4" name="Espace réservé du texte 3">
            <a:extLst>
              <a:ext uri="{FF2B5EF4-FFF2-40B4-BE49-F238E27FC236}">
                <a16:creationId xmlns:a16="http://schemas.microsoft.com/office/drawing/2014/main" id="{C7EC6698-132B-1143-A2A9-00A97D9572D8}"/>
              </a:ext>
            </a:extLst>
          </p:cNvPr>
          <p:cNvSpPr>
            <a:spLocks noGrp="1"/>
          </p:cNvSpPr>
          <p:nvPr>
            <p:ph type="body" sz="quarter" idx="14"/>
          </p:nvPr>
        </p:nvSpPr>
        <p:spPr>
          <a:xfrm>
            <a:off x="796953" y="2209800"/>
            <a:ext cx="2535223" cy="546638"/>
          </a:xfrm>
        </p:spPr>
        <p:txBody>
          <a:bodyPr rtlCol="0"/>
          <a:lstStyle/>
          <a:p>
            <a:pPr rtl="0"/>
            <a:r>
              <a:rPr lang="fr-FR"/>
              <a:t>06. Comparaison CA novembre &amp; Décembre</a:t>
            </a:r>
          </a:p>
        </p:txBody>
      </p:sp>
      <p:sp>
        <p:nvSpPr>
          <p:cNvPr id="3" name="Espace réservé au texte 2">
            <a:extLst>
              <a:ext uri="{FF2B5EF4-FFF2-40B4-BE49-F238E27FC236}">
                <a16:creationId xmlns:a16="http://schemas.microsoft.com/office/drawing/2014/main" id="{91AA5D8C-0134-F046-A548-3465F817747C}"/>
              </a:ext>
            </a:extLst>
          </p:cNvPr>
          <p:cNvSpPr>
            <a:spLocks noGrp="1"/>
          </p:cNvSpPr>
          <p:nvPr>
            <p:ph type="body" sz="quarter" idx="13"/>
          </p:nvPr>
        </p:nvSpPr>
        <p:spPr>
          <a:xfrm>
            <a:off x="796953" y="2843687"/>
            <a:ext cx="2133600" cy="1200922"/>
          </a:xfrm>
        </p:spPr>
        <p:txBody>
          <a:bodyPr rtlCol="0"/>
          <a:lstStyle/>
          <a:p>
            <a:r>
              <a:rPr lang="fr-FR" sz="1800" kern="100">
                <a:effectLst/>
                <a:latin typeface="Calibri" panose="020F0502020204030204" pitchFamily="34" charset="0"/>
                <a:ea typeface="Calibri" panose="020F0502020204030204" pitchFamily="34" charset="0"/>
                <a:cs typeface="Times New Roman" panose="02020603050405020304" pitchFamily="18" charset="0"/>
              </a:rPr>
              <a:t>Comparaison des chiffres d’affaires entre novembre et décembre.</a:t>
            </a:r>
          </a:p>
        </p:txBody>
      </p:sp>
      <p:sp>
        <p:nvSpPr>
          <p:cNvPr id="6" name="Espace réservé du texte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863593" cy="608496"/>
          </a:xfrm>
        </p:spPr>
        <p:txBody>
          <a:bodyPr rtlCol="0"/>
          <a:lstStyle/>
          <a:p>
            <a:pPr rtl="0"/>
            <a:r>
              <a:rPr lang="fr-FR"/>
              <a:t>07. Tableau graphique novembre &amp; décembre</a:t>
            </a:r>
          </a:p>
        </p:txBody>
      </p:sp>
      <p:sp>
        <p:nvSpPr>
          <p:cNvPr id="5" name="Espace réservé du texte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5"/>
            <a:ext cx="3132041" cy="896675"/>
          </a:xfrm>
        </p:spPr>
        <p:txBody>
          <a:bodyPr rtlCol="0"/>
          <a:lstStyle/>
          <a:p>
            <a:pPr lvl="0" algn="just">
              <a:lnSpc>
                <a:spcPct val="107000"/>
              </a:lnSpc>
              <a:spcAft>
                <a:spcPts val="800"/>
              </a:spcAft>
            </a:pPr>
            <a:r>
              <a:rPr lang="fr-FR" sz="1800" kern="100">
                <a:effectLst/>
                <a:latin typeface="Calibri" panose="020F0502020204030204" pitchFamily="34" charset="0"/>
                <a:ea typeface="Calibri" panose="020F0502020204030204" pitchFamily="34" charset="0"/>
                <a:cs typeface="Times New Roman" panose="02020603050405020304" pitchFamily="18" charset="0"/>
              </a:rPr>
              <a:t>Représentation graphique de comparaison entre novembre et décembre</a:t>
            </a:r>
          </a:p>
        </p:txBody>
      </p:sp>
      <p:sp>
        <p:nvSpPr>
          <p:cNvPr id="8" name="Espace réservé du texte 7">
            <a:extLst>
              <a:ext uri="{FF2B5EF4-FFF2-40B4-BE49-F238E27FC236}">
                <a16:creationId xmlns:a16="http://schemas.microsoft.com/office/drawing/2014/main" id="{B32B0C1D-C221-7C47-B7D6-77E7BDB41749}"/>
              </a:ext>
            </a:extLst>
          </p:cNvPr>
          <p:cNvSpPr>
            <a:spLocks noGrp="1"/>
          </p:cNvSpPr>
          <p:nvPr>
            <p:ph type="body" sz="quarter" idx="20"/>
          </p:nvPr>
        </p:nvSpPr>
        <p:spPr>
          <a:xfrm>
            <a:off x="1012621" y="4345497"/>
            <a:ext cx="2013358" cy="546638"/>
          </a:xfrm>
        </p:spPr>
        <p:txBody>
          <a:bodyPr rtlCol="0"/>
          <a:lstStyle/>
          <a:p>
            <a:pPr rtl="0"/>
            <a:r>
              <a:rPr lang="fr-FR"/>
              <a:t>08. Evolution vente</a:t>
            </a:r>
          </a:p>
        </p:txBody>
      </p:sp>
      <p:sp>
        <p:nvSpPr>
          <p:cNvPr id="7" name="Espace réservé du texte 6">
            <a:extLst>
              <a:ext uri="{FF2B5EF4-FFF2-40B4-BE49-F238E27FC236}">
                <a16:creationId xmlns:a16="http://schemas.microsoft.com/office/drawing/2014/main" id="{3E1C152D-1AA6-9242-B5C9-B06EEE4F9661}"/>
              </a:ext>
            </a:extLst>
          </p:cNvPr>
          <p:cNvSpPr>
            <a:spLocks noGrp="1"/>
          </p:cNvSpPr>
          <p:nvPr>
            <p:ph type="body" sz="quarter" idx="19"/>
          </p:nvPr>
        </p:nvSpPr>
        <p:spPr>
          <a:xfrm>
            <a:off x="706422" y="4937511"/>
            <a:ext cx="2625755" cy="1385595"/>
          </a:xfrm>
        </p:spPr>
        <p:txBody>
          <a:bodyPr rtlCol="0"/>
          <a:lstStyle/>
          <a:p>
            <a:pPr rtl="0"/>
            <a:r>
              <a:rPr lang="fr-FR" sz="1800">
                <a:effectLst/>
                <a:latin typeface="Calibri" panose="020F0502020204030204" pitchFamily="34" charset="0"/>
                <a:ea typeface="Calibri" panose="020F0502020204030204" pitchFamily="34" charset="0"/>
                <a:cs typeface="Times New Roman" panose="02020603050405020304" pitchFamily="18" charset="0"/>
              </a:rPr>
              <a:t>calculer l’évolution des ventes entre novembre et décembre.</a:t>
            </a:r>
            <a:endParaRPr lang="fr-FR"/>
          </a:p>
        </p:txBody>
      </p:sp>
      <p:sp>
        <p:nvSpPr>
          <p:cNvPr id="10" name="Espace réservé du texte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415100"/>
            <a:ext cx="2326697" cy="608495"/>
          </a:xfrm>
        </p:spPr>
        <p:txBody>
          <a:bodyPr rtlCol="0"/>
          <a:lstStyle/>
          <a:p>
            <a:pPr rtl="0"/>
            <a:r>
              <a:rPr lang="fr-FR"/>
              <a:t>09. Analyse vente par famille et graphique</a:t>
            </a:r>
          </a:p>
        </p:txBody>
      </p:sp>
      <p:sp>
        <p:nvSpPr>
          <p:cNvPr id="9" name="Espace réservé du texte 8">
            <a:extLst>
              <a:ext uri="{FF2B5EF4-FFF2-40B4-BE49-F238E27FC236}">
                <a16:creationId xmlns:a16="http://schemas.microsoft.com/office/drawing/2014/main" id="{38FB4732-AB07-C54D-AF44-F8ADB6D2B8B6}"/>
              </a:ext>
            </a:extLst>
          </p:cNvPr>
          <p:cNvSpPr>
            <a:spLocks noGrp="1"/>
          </p:cNvSpPr>
          <p:nvPr>
            <p:ph type="body" sz="quarter" idx="21"/>
          </p:nvPr>
        </p:nvSpPr>
        <p:spPr>
          <a:xfrm>
            <a:off x="3434761" y="4975078"/>
            <a:ext cx="2593050" cy="1101837"/>
          </a:xfrm>
        </p:spPr>
        <p:txBody>
          <a:bodyPr rtlCol="0"/>
          <a:lstStyle/>
          <a:p>
            <a:pPr>
              <a:spcAft>
                <a:spcPts val="800"/>
              </a:spcAft>
            </a:pPr>
            <a:r>
              <a:rPr lang="fr-FR" sz="1800">
                <a:latin typeface="Calibri" panose="020F0502020204030204" pitchFamily="34" charset="0"/>
                <a:ea typeface="Calibri" panose="020F0502020204030204" pitchFamily="34" charset="0"/>
                <a:cs typeface="Times New Roman" panose="02020603050405020304" pitchFamily="18" charset="0"/>
              </a:rPr>
              <a:t>E</a:t>
            </a:r>
            <a:r>
              <a:rPr lang="fr-FR" sz="1800">
                <a:effectLst/>
                <a:latin typeface="Calibri" panose="020F0502020204030204" pitchFamily="34" charset="0"/>
                <a:ea typeface="Calibri" panose="020F0502020204030204" pitchFamily="34" charset="0"/>
                <a:cs typeface="Times New Roman" panose="02020603050405020304" pitchFamily="18" charset="0"/>
              </a:rPr>
              <a:t>ffectuer les calculs CA HT, puis totaliser les CA par famille d’articles, le représenter graphiquement</a:t>
            </a:r>
            <a:endParaRPr lang="fr-FR"/>
          </a:p>
        </p:txBody>
      </p:sp>
      <p:sp>
        <p:nvSpPr>
          <p:cNvPr id="12" name="Espace réservé du texte 11">
            <a:extLst>
              <a:ext uri="{FF2B5EF4-FFF2-40B4-BE49-F238E27FC236}">
                <a16:creationId xmlns:a16="http://schemas.microsoft.com/office/drawing/2014/main" id="{B115086E-2AC3-4F4D-8F85-104CFA64FECF}"/>
              </a:ext>
            </a:extLst>
          </p:cNvPr>
          <p:cNvSpPr>
            <a:spLocks noGrp="1"/>
          </p:cNvSpPr>
          <p:nvPr>
            <p:ph type="body" sz="quarter" idx="24"/>
          </p:nvPr>
        </p:nvSpPr>
        <p:spPr>
          <a:xfrm>
            <a:off x="6320604" y="4345496"/>
            <a:ext cx="2982787" cy="592015"/>
          </a:xfrm>
        </p:spPr>
        <p:txBody>
          <a:bodyPr rtlCol="0"/>
          <a:lstStyle/>
          <a:p>
            <a:pPr rtl="0"/>
            <a:r>
              <a:rPr lang="fr-FR"/>
              <a:t>10. Augmentation 3 gammes produits et avertir clients.</a:t>
            </a:r>
          </a:p>
        </p:txBody>
      </p:sp>
      <p:sp>
        <p:nvSpPr>
          <p:cNvPr id="11" name="Espace réservé du texte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8"/>
            <a:ext cx="2936337" cy="1448573"/>
          </a:xfrm>
        </p:spPr>
        <p:txBody>
          <a:bodyPr rtlCol="0"/>
          <a:lstStyle/>
          <a:p>
            <a:pPr rtl="0"/>
            <a:r>
              <a:rPr lang="fr-FR" sz="1800">
                <a:latin typeface="Calibri" panose="020F0502020204030204" pitchFamily="34" charset="0"/>
                <a:cs typeface="Times New Roman" panose="02020603050405020304" pitchFamily="18" charset="0"/>
              </a:rPr>
              <a:t>Augmentation 3 gammes de produits et avertir nos meilleurs clients de l’augmentation prévue pour 2024.</a:t>
            </a:r>
            <a:endParaRPr lang="fr-FR"/>
          </a:p>
        </p:txBody>
      </p:sp>
      <p:sp>
        <p:nvSpPr>
          <p:cNvPr id="15" name="Espace réservé du numéro de diapositive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fr-FR" smtClean="0"/>
              <a:pPr rtl="0"/>
              <a:t>3</a:t>
            </a:fld>
            <a:endParaRPr lang="fr-FR"/>
          </a:p>
        </p:txBody>
      </p:sp>
      <p:sp>
        <p:nvSpPr>
          <p:cNvPr id="14" name="Espace réservé du pied de page 13">
            <a:extLst>
              <a:ext uri="{FF2B5EF4-FFF2-40B4-BE49-F238E27FC236}">
                <a16:creationId xmlns:a16="http://schemas.microsoft.com/office/drawing/2014/main" id="{C0BAE34D-BF83-084B-A10C-EB85694B9ACF}"/>
              </a:ext>
            </a:extLst>
          </p:cNvPr>
          <p:cNvSpPr>
            <a:spLocks noGrp="1"/>
          </p:cNvSpPr>
          <p:nvPr>
            <p:ph type="ftr" sz="quarter" idx="26"/>
          </p:nvPr>
        </p:nvSpPr>
        <p:spPr>
          <a:xfrm>
            <a:off x="1494790" y="6332220"/>
            <a:ext cx="1497330" cy="247651"/>
          </a:xfrm>
        </p:spPr>
        <p:txBody>
          <a:bodyPr rtlCol="0"/>
          <a:lstStyle/>
          <a:p>
            <a:pPr rtl="0"/>
            <a:r>
              <a:rPr lang="fr-FR"/>
              <a:t>Rapport annuel 2022</a:t>
            </a:r>
          </a:p>
        </p:txBody>
      </p:sp>
      <p:sp>
        <p:nvSpPr>
          <p:cNvPr id="13" name="Espace réservé de la date 12">
            <a:extLst>
              <a:ext uri="{FF2B5EF4-FFF2-40B4-BE49-F238E27FC236}">
                <a16:creationId xmlns:a16="http://schemas.microsoft.com/office/drawing/2014/main" id="{2D9626DF-C81E-004B-9A70-7EF103792475}"/>
              </a:ext>
            </a:extLst>
          </p:cNvPr>
          <p:cNvSpPr>
            <a:spLocks noGrp="1"/>
          </p:cNvSpPr>
          <p:nvPr>
            <p:ph type="dt" sz="half" idx="25"/>
          </p:nvPr>
        </p:nvSpPr>
        <p:spPr>
          <a:xfrm>
            <a:off x="2992120" y="6332220"/>
            <a:ext cx="1313180" cy="247651"/>
          </a:xfrm>
        </p:spPr>
        <p:txBody>
          <a:bodyPr rtlCol="0"/>
          <a:lstStyle/>
          <a:p>
            <a:pPr rtl="0"/>
            <a:r>
              <a:rPr lang="fr-FR"/>
              <a:t>08/12/2023</a:t>
            </a:r>
          </a:p>
        </p:txBody>
      </p:sp>
    </p:spTree>
    <p:extLst>
      <p:ext uri="{BB962C8B-B14F-4D97-AF65-F5344CB8AC3E}">
        <p14:creationId xmlns:p14="http://schemas.microsoft.com/office/powerpoint/2010/main" val="260575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cercle, logo, Police, Graphique&#10;&#10;Description générée automatiquement">
            <a:extLst>
              <a:ext uri="{FF2B5EF4-FFF2-40B4-BE49-F238E27FC236}">
                <a16:creationId xmlns:a16="http://schemas.microsoft.com/office/drawing/2014/main" id="{9F8280E4-B39C-D571-6271-0C8E159ADAE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604" r="7089" b="2"/>
          <a:stretch/>
        </p:blipFill>
        <p:spPr>
          <a:xfrm>
            <a:off x="6096000" y="-22543"/>
            <a:ext cx="6096000" cy="6903086"/>
          </a:xfrm>
          <a:noFill/>
        </p:spPr>
      </p:pic>
      <p:sp>
        <p:nvSpPr>
          <p:cNvPr id="3" name="Titre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4941477" cy="610863"/>
          </a:xfrm>
        </p:spPr>
        <p:txBody>
          <a:bodyPr rtlCol="0" anchor="b">
            <a:noAutofit/>
          </a:bodyPr>
          <a:lstStyle/>
          <a:p>
            <a:pPr rtl="0"/>
            <a:r>
              <a:rPr lang="fr-FR">
                <a:latin typeface="+mn-lt"/>
              </a:rPr>
              <a:t>Introduction</a:t>
            </a:r>
          </a:p>
        </p:txBody>
      </p:sp>
      <p:sp>
        <p:nvSpPr>
          <p:cNvPr id="4" name="Espace réservé du texte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3"/>
            <a:ext cx="4572001" cy="2795232"/>
          </a:xfrm>
        </p:spPr>
        <p:txBody>
          <a:bodyPr rtlCol="0">
            <a:normAutofit/>
          </a:bodyPr>
          <a:lstStyle/>
          <a:p>
            <a:pPr>
              <a:spcAft>
                <a:spcPts val="800"/>
              </a:spcAft>
            </a:pPr>
            <a:r>
              <a:rPr lang="fr-FR" kern="100">
                <a:effectLst/>
              </a:rPr>
              <a:t> </a:t>
            </a:r>
          </a:p>
          <a:p>
            <a:pPr>
              <a:spcAft>
                <a:spcPts val="800"/>
              </a:spcAft>
            </a:pPr>
            <a:r>
              <a:rPr lang="fr-FR" kern="100"/>
              <a:t>Nous avons </a:t>
            </a:r>
            <a:r>
              <a:rPr lang="fr-FR" kern="100">
                <a:effectLst/>
              </a:rPr>
              <a:t> effectué une analyse sur ciel concernant les ventes des mois de novembre et décembre 2022, afin de pouvoir effectuer un comparatif avec les mois de novembre et décembre 2023 dès que l’année sera terminée. </a:t>
            </a:r>
            <a:endParaRPr lang="fr-FR"/>
          </a:p>
        </p:txBody>
      </p:sp>
      <p:sp>
        <p:nvSpPr>
          <p:cNvPr id="5" name="Espace réservé de la date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313180" cy="247651"/>
          </a:xfrm>
        </p:spPr>
        <p:txBody>
          <a:bodyPr rtlCol="0" anchor="t">
            <a:normAutofit/>
          </a:bodyPr>
          <a:lstStyle/>
          <a:p>
            <a:pPr rtl="0">
              <a:spcAft>
                <a:spcPts val="600"/>
              </a:spcAft>
            </a:pPr>
            <a:r>
              <a:rPr lang="fr-FR"/>
              <a:t>08/12/2023</a:t>
            </a:r>
          </a:p>
        </p:txBody>
      </p:sp>
      <p:sp>
        <p:nvSpPr>
          <p:cNvPr id="6" name="Espace réservé du pied de page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nchor="t">
            <a:normAutofit/>
          </a:bodyPr>
          <a:lstStyle/>
          <a:p>
            <a:pPr rtl="0">
              <a:spcAft>
                <a:spcPts val="600"/>
              </a:spcAft>
            </a:pPr>
            <a:r>
              <a:rPr lang="fr-FR"/>
              <a:t>Rapport annuel 2022</a:t>
            </a:r>
          </a:p>
        </p:txBody>
      </p:sp>
      <p:sp>
        <p:nvSpPr>
          <p:cNvPr id="7" name="Espace réservé du numéro de diapositive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nchor="t">
            <a:normAutofit/>
          </a:bodyPr>
          <a:lstStyle/>
          <a:p>
            <a:pPr rtl="0">
              <a:spcAft>
                <a:spcPts val="600"/>
              </a:spcAft>
            </a:pPr>
            <a:fld id="{294A09A9-5501-47C1-A89A-A340965A2BE2}" type="slidenum">
              <a:rPr lang="fr-FR" smtClean="0"/>
              <a:pPr rtl="0">
                <a:spcAft>
                  <a:spcPts val="600"/>
                </a:spcAft>
              </a:pPr>
              <a:t>4</a:t>
            </a:fld>
            <a:endParaRPr lang="fr-FR"/>
          </a:p>
        </p:txBody>
      </p:sp>
    </p:spTree>
    <p:extLst>
      <p:ext uri="{BB962C8B-B14F-4D97-AF65-F5344CB8AC3E}">
        <p14:creationId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5</a:t>
            </a:fld>
            <a:endParaRPr lang="fr-FR"/>
          </a:p>
        </p:txBody>
      </p:sp>
      <p:sp>
        <p:nvSpPr>
          <p:cNvPr id="5" name="Espace réservé du pied de page 4">
            <a:extLst>
              <a:ext uri="{FF2B5EF4-FFF2-40B4-BE49-F238E27FC236}">
                <a16:creationId xmlns:a16="http://schemas.microsoft.com/office/drawing/2014/main" id="{BC7F593D-2B92-5A40-84BC-3F3D67FA0C0A}"/>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C151D416-C020-1946-91EA-2A8F166E018F}"/>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7" name="Espace réservé du tableau 6">
            <a:extLst>
              <a:ext uri="{FF2B5EF4-FFF2-40B4-BE49-F238E27FC236}">
                <a16:creationId xmlns:a16="http://schemas.microsoft.com/office/drawing/2014/main" id="{540E25C8-896A-4AEA-7448-2CA80215FA30}"/>
              </a:ext>
            </a:extLst>
          </p:cNvPr>
          <p:cNvGraphicFramePr>
            <a:graphicFrameLocks noGrp="1"/>
          </p:cNvGraphicFramePr>
          <p:nvPr>
            <p:ph type="tbl" sz="quarter" idx="10"/>
            <p:extLst>
              <p:ext uri="{D42A27DB-BD31-4B8C-83A1-F6EECF244321}">
                <p14:modId xmlns:p14="http://schemas.microsoft.com/office/powerpoint/2010/main" val="2028813931"/>
              </p:ext>
            </p:extLst>
          </p:nvPr>
        </p:nvGraphicFramePr>
        <p:xfrm>
          <a:off x="0" y="0"/>
          <a:ext cx="12192000" cy="6149119"/>
        </p:xfrm>
        <a:graphic>
          <a:graphicData uri="http://schemas.openxmlformats.org/drawingml/2006/table">
            <a:tbl>
              <a:tblPr/>
              <a:tblGrid>
                <a:gridCol w="3245814">
                  <a:extLst>
                    <a:ext uri="{9D8B030D-6E8A-4147-A177-3AD203B41FA5}">
                      <a16:colId xmlns:a16="http://schemas.microsoft.com/office/drawing/2014/main" val="3107579134"/>
                    </a:ext>
                  </a:extLst>
                </a:gridCol>
                <a:gridCol w="1266003">
                  <a:extLst>
                    <a:ext uri="{9D8B030D-6E8A-4147-A177-3AD203B41FA5}">
                      <a16:colId xmlns:a16="http://schemas.microsoft.com/office/drawing/2014/main" val="200823019"/>
                    </a:ext>
                  </a:extLst>
                </a:gridCol>
                <a:gridCol w="1212129">
                  <a:extLst>
                    <a:ext uri="{9D8B030D-6E8A-4147-A177-3AD203B41FA5}">
                      <a16:colId xmlns:a16="http://schemas.microsoft.com/office/drawing/2014/main" val="1389456014"/>
                    </a:ext>
                  </a:extLst>
                </a:gridCol>
                <a:gridCol w="1225598">
                  <a:extLst>
                    <a:ext uri="{9D8B030D-6E8A-4147-A177-3AD203B41FA5}">
                      <a16:colId xmlns:a16="http://schemas.microsoft.com/office/drawing/2014/main" val="2758421224"/>
                    </a:ext>
                  </a:extLst>
                </a:gridCol>
                <a:gridCol w="1427618">
                  <a:extLst>
                    <a:ext uri="{9D8B030D-6E8A-4147-A177-3AD203B41FA5}">
                      <a16:colId xmlns:a16="http://schemas.microsoft.com/office/drawing/2014/main" val="3561436715"/>
                    </a:ext>
                  </a:extLst>
                </a:gridCol>
                <a:gridCol w="1427618">
                  <a:extLst>
                    <a:ext uri="{9D8B030D-6E8A-4147-A177-3AD203B41FA5}">
                      <a16:colId xmlns:a16="http://schemas.microsoft.com/office/drawing/2014/main" val="1668268439"/>
                    </a:ext>
                  </a:extLst>
                </a:gridCol>
                <a:gridCol w="983172">
                  <a:extLst>
                    <a:ext uri="{9D8B030D-6E8A-4147-A177-3AD203B41FA5}">
                      <a16:colId xmlns:a16="http://schemas.microsoft.com/office/drawing/2014/main" val="3629834756"/>
                    </a:ext>
                  </a:extLst>
                </a:gridCol>
                <a:gridCol w="1404048">
                  <a:extLst>
                    <a:ext uri="{9D8B030D-6E8A-4147-A177-3AD203B41FA5}">
                      <a16:colId xmlns:a16="http://schemas.microsoft.com/office/drawing/2014/main" val="3524002568"/>
                    </a:ext>
                  </a:extLst>
                </a:gridCol>
              </a:tblGrid>
              <a:tr h="561407">
                <a:tc>
                  <a:txBody>
                    <a:bodyPr/>
                    <a:lstStyle/>
                    <a:p>
                      <a:pPr algn="ctr" fontAlgn="ctr"/>
                      <a:r>
                        <a:rPr lang="fr-FR" sz="1200" b="1" i="0" u="none" strike="noStrike">
                          <a:solidFill>
                            <a:srgbClr val="000000"/>
                          </a:solidFill>
                          <a:effectLst/>
                          <a:latin typeface="Arial" panose="020B0604020202020204" pitchFamily="34" charset="0"/>
                        </a:rPr>
                        <a:t>Nom</a:t>
                      </a:r>
                    </a:p>
                  </a:txBody>
                  <a:tcPr marL="3036" marR="3036" marT="303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ctr"/>
                      <a:r>
                        <a:rPr lang="fr-FR" sz="1200" b="1" i="0" u="none" strike="noStrike">
                          <a:solidFill>
                            <a:srgbClr val="000000"/>
                          </a:solidFill>
                          <a:effectLst/>
                          <a:latin typeface="Arial" panose="020B0604020202020204" pitchFamily="34" charset="0"/>
                        </a:rPr>
                        <a:t>CA HT NOVEMBRE 2022</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200" b="1" i="0" u="none" strike="noStrike">
                          <a:solidFill>
                            <a:srgbClr val="000000"/>
                          </a:solidFill>
                          <a:effectLst/>
                          <a:latin typeface="Arial" panose="020B0604020202020204" pitchFamily="34" charset="0"/>
                        </a:rPr>
                        <a:t>Rang</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Arial" panose="020B0604020202020204" pitchFamily="34" charset="0"/>
                        </a:rPr>
                        <a:t>Part en %</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200" b="1" i="0" u="none" strike="noStrike">
                          <a:solidFill>
                            <a:srgbClr val="000000"/>
                          </a:solidFill>
                          <a:effectLst/>
                          <a:latin typeface="Arial" panose="020B0604020202020204" pitchFamily="34" charset="0"/>
                        </a:rPr>
                        <a:t>Objectif : augmentation de 15%</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Arial" panose="020B0604020202020204" pitchFamily="34" charset="0"/>
                        </a:rPr>
                        <a:t>CA HT DECEMBRE 2022</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200" b="1" i="0" u="none" strike="noStrike">
                          <a:solidFill>
                            <a:srgbClr val="000000"/>
                          </a:solidFill>
                          <a:effectLst/>
                          <a:latin typeface="Arial" panose="020B0604020202020204" pitchFamily="34" charset="0"/>
                        </a:rPr>
                        <a:t>Part en %</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fr-FR" sz="1200" b="1" i="0" u="none" strike="noStrike">
                          <a:solidFill>
                            <a:srgbClr val="000000"/>
                          </a:solidFill>
                          <a:effectLst/>
                          <a:latin typeface="Arial" panose="020B0604020202020204" pitchFamily="34" charset="0"/>
                        </a:rPr>
                        <a:t>ATTEINT OU NON ATTEINT OU DEPASSE</a:t>
                      </a:r>
                    </a:p>
                  </a:txBody>
                  <a:tcPr marL="3036" marR="3036"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29490677"/>
                  </a:ext>
                </a:extLst>
              </a:tr>
              <a:tr h="214912">
                <a:tc>
                  <a:txBody>
                    <a:bodyPr/>
                    <a:lstStyle/>
                    <a:p>
                      <a:pPr algn="l" fontAlgn="t"/>
                      <a:r>
                        <a:rPr lang="fr-FR" sz="1200" b="0" i="0" u="none" strike="noStrike">
                          <a:solidFill>
                            <a:srgbClr val="000000"/>
                          </a:solidFill>
                          <a:effectLst/>
                          <a:latin typeface="Arial" panose="020B0604020202020204" pitchFamily="34" charset="0"/>
                        </a:rPr>
                        <a:t>TREIZE ÉTOILES</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3 819,98 €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30%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4392,98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4500,00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62721868"/>
                  </a:ext>
                </a:extLst>
              </a:tr>
              <a:tr h="214912">
                <a:tc>
                  <a:txBody>
                    <a:bodyPr/>
                    <a:lstStyle/>
                    <a:p>
                      <a:pPr algn="l" fontAlgn="t"/>
                      <a:r>
                        <a:rPr lang="fr-FR" sz="1200" b="0" i="0" u="none" strike="noStrike">
                          <a:solidFill>
                            <a:srgbClr val="000000"/>
                          </a:solidFill>
                          <a:effectLst/>
                          <a:latin typeface="Arial" panose="020B0604020202020204" pitchFamily="34" charset="0"/>
                        </a:rPr>
                        <a:t>VERT AMANDE</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3 293,04 €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25%</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3787,00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3259,37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28413219"/>
                  </a:ext>
                </a:extLst>
              </a:tr>
              <a:tr h="214912">
                <a:tc>
                  <a:txBody>
                    <a:bodyPr/>
                    <a:lstStyle/>
                    <a:p>
                      <a:pPr algn="l" fontAlgn="t"/>
                      <a:r>
                        <a:rPr lang="fr-FR" sz="1200" b="0" i="0" u="none" strike="noStrike">
                          <a:solidFill>
                            <a:srgbClr val="000000"/>
                          </a:solidFill>
                          <a:effectLst/>
                          <a:latin typeface="Arial" panose="020B0604020202020204" pitchFamily="34" charset="0"/>
                        </a:rPr>
                        <a:t>MANAGEMENT TRAINING</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560,71 €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644,82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450,00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13646876"/>
                  </a:ext>
                </a:extLst>
              </a:tr>
              <a:tr h="214912">
                <a:tc>
                  <a:txBody>
                    <a:bodyPr/>
                    <a:lstStyle/>
                    <a:p>
                      <a:pPr algn="l" fontAlgn="t"/>
                      <a:r>
                        <a:rPr lang="fr-FR" sz="1200" b="0" i="0" u="none" strike="noStrike">
                          <a:solidFill>
                            <a:srgbClr val="000000"/>
                          </a:solidFill>
                          <a:effectLst/>
                          <a:latin typeface="Arial" panose="020B0604020202020204" pitchFamily="34" charset="0"/>
                        </a:rPr>
                        <a:t>CSE NOREMBAL</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538,09 €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618,80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574,50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7275373"/>
                  </a:ext>
                </a:extLst>
              </a:tr>
              <a:tr h="214912">
                <a:tc>
                  <a:txBody>
                    <a:bodyPr/>
                    <a:lstStyle/>
                    <a:p>
                      <a:pPr algn="l" fontAlgn="t"/>
                      <a:r>
                        <a:rPr lang="fr-FR" sz="1200" b="0" i="0" u="none" strike="noStrike">
                          <a:solidFill>
                            <a:srgbClr val="000000"/>
                          </a:solidFill>
                          <a:effectLst/>
                          <a:latin typeface="Arial" panose="020B0604020202020204" pitchFamily="34" charset="0"/>
                        </a:rPr>
                        <a:t>TERRE ET PLAISIR</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537,94 €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5</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618,63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514,27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76573174"/>
                  </a:ext>
                </a:extLst>
              </a:tr>
              <a:tr h="214912">
                <a:tc>
                  <a:txBody>
                    <a:bodyPr/>
                    <a:lstStyle/>
                    <a:p>
                      <a:pPr algn="l" fontAlgn="t"/>
                      <a:r>
                        <a:rPr lang="fr-FR" sz="1200" b="0" i="0" u="none" strike="noStrike">
                          <a:solidFill>
                            <a:srgbClr val="000000"/>
                          </a:solidFill>
                          <a:effectLst/>
                          <a:latin typeface="Arial" panose="020B0604020202020204" pitchFamily="34" charset="0"/>
                        </a:rPr>
                        <a:t>EMPREINTE &amp; SIGNATURE</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429,11 €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6</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493,48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556,09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73718172"/>
                  </a:ext>
                </a:extLst>
              </a:tr>
              <a:tr h="214912">
                <a:tc>
                  <a:txBody>
                    <a:bodyPr/>
                    <a:lstStyle/>
                    <a:p>
                      <a:pPr algn="l" fontAlgn="t"/>
                      <a:r>
                        <a:rPr lang="fr-FR" sz="1200" b="0" i="0" u="none" strike="noStrike">
                          <a:solidFill>
                            <a:srgbClr val="000000"/>
                          </a:solidFill>
                          <a:effectLst/>
                          <a:latin typeface="Arial" panose="020B0604020202020204" pitchFamily="34" charset="0"/>
                        </a:rPr>
                        <a:t>FERIR OUSSAMA</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411,99 €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7</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473,79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387,54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70376940"/>
                  </a:ext>
                </a:extLst>
              </a:tr>
              <a:tr h="214912">
                <a:tc>
                  <a:txBody>
                    <a:bodyPr/>
                    <a:lstStyle/>
                    <a:p>
                      <a:pPr algn="l" fontAlgn="t"/>
                      <a:r>
                        <a:rPr lang="fr-FR" sz="1200" b="0" i="0" u="none" strike="noStrike">
                          <a:solidFill>
                            <a:srgbClr val="000000"/>
                          </a:solidFill>
                          <a:effectLst/>
                          <a:latin typeface="Arial" panose="020B0604020202020204" pitchFamily="34" charset="0"/>
                        </a:rPr>
                        <a:t>IBENTO FURANSU</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373,23 €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8</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429,21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596,00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16267672"/>
                  </a:ext>
                </a:extLst>
              </a:tr>
              <a:tr h="214912">
                <a:tc>
                  <a:txBody>
                    <a:bodyPr/>
                    <a:lstStyle/>
                    <a:p>
                      <a:pPr algn="l" fontAlgn="t"/>
                      <a:r>
                        <a:rPr lang="fr-FR" sz="1200" b="0" i="0" u="none" strike="noStrike">
                          <a:solidFill>
                            <a:srgbClr val="000000"/>
                          </a:solidFill>
                          <a:effectLst/>
                          <a:latin typeface="Arial" panose="020B0604020202020204" pitchFamily="34" charset="0"/>
                        </a:rPr>
                        <a:t>AKHYO</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367,82 €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9</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422,99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512,01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80200618"/>
                  </a:ext>
                </a:extLst>
              </a:tr>
              <a:tr h="214912">
                <a:tc>
                  <a:txBody>
                    <a:bodyPr/>
                    <a:lstStyle/>
                    <a:p>
                      <a:pPr algn="l" fontAlgn="t"/>
                      <a:r>
                        <a:rPr lang="fr-FR" sz="1200" b="0" i="0" u="none" strike="noStrike">
                          <a:solidFill>
                            <a:srgbClr val="000000"/>
                          </a:solidFill>
                          <a:effectLst/>
                          <a:latin typeface="Arial" panose="020B0604020202020204" pitchFamily="34" charset="0"/>
                        </a:rPr>
                        <a:t>OUTDOOR J'ADORE</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335,75 €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386,11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462,87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3863260"/>
                  </a:ext>
                </a:extLst>
              </a:tr>
              <a:tr h="214912">
                <a:tc>
                  <a:txBody>
                    <a:bodyPr/>
                    <a:lstStyle/>
                    <a:p>
                      <a:pPr algn="l" fontAlgn="t"/>
                      <a:r>
                        <a:rPr lang="fr-FR" sz="1200" b="0" i="0" u="none" strike="noStrike">
                          <a:solidFill>
                            <a:srgbClr val="000000"/>
                          </a:solidFill>
                          <a:effectLst/>
                          <a:latin typeface="Arial" panose="020B0604020202020204" pitchFamily="34" charset="0"/>
                        </a:rPr>
                        <a:t>DEUF JOHN</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313,31 €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360,31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684,54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5%</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43200729"/>
                  </a:ext>
                </a:extLst>
              </a:tr>
              <a:tr h="214912">
                <a:tc>
                  <a:txBody>
                    <a:bodyPr/>
                    <a:lstStyle/>
                    <a:p>
                      <a:pPr algn="l" fontAlgn="t"/>
                      <a:r>
                        <a:rPr lang="fr-FR" sz="1200" b="0" i="0" u="none" strike="noStrike">
                          <a:solidFill>
                            <a:srgbClr val="000000"/>
                          </a:solidFill>
                          <a:effectLst/>
                          <a:latin typeface="Arial" panose="020B0604020202020204" pitchFamily="34" charset="0"/>
                        </a:rPr>
                        <a:t>KELLY DIOSSI </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305,80 €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351,67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281,66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30552160"/>
                  </a:ext>
                </a:extLst>
              </a:tr>
              <a:tr h="214912">
                <a:tc>
                  <a:txBody>
                    <a:bodyPr/>
                    <a:lstStyle/>
                    <a:p>
                      <a:pPr algn="l" fontAlgn="t"/>
                      <a:r>
                        <a:rPr lang="fr-FR" sz="1200" b="0" i="0" u="none" strike="noStrike">
                          <a:solidFill>
                            <a:srgbClr val="000000"/>
                          </a:solidFill>
                          <a:effectLst/>
                          <a:latin typeface="Arial" panose="020B0604020202020204" pitchFamily="34" charset="0"/>
                        </a:rPr>
                        <a:t>LOIR ET CHER SENSATIONS </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285,35 €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328,15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234,10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88000073"/>
                  </a:ext>
                </a:extLst>
              </a:tr>
              <a:tr h="214912">
                <a:tc>
                  <a:txBody>
                    <a:bodyPr/>
                    <a:lstStyle/>
                    <a:p>
                      <a:pPr algn="l" fontAlgn="t"/>
                      <a:r>
                        <a:rPr lang="fr-FR" sz="1200" b="0" i="0" u="none" strike="noStrike">
                          <a:solidFill>
                            <a:srgbClr val="000000"/>
                          </a:solidFill>
                          <a:effectLst/>
                          <a:latin typeface="Arial" panose="020B0604020202020204" pitchFamily="34" charset="0"/>
                        </a:rPr>
                        <a:t>NOREMBAL</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242,07 €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278,38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326,52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56349707"/>
                  </a:ext>
                </a:extLst>
              </a:tr>
              <a:tr h="214912">
                <a:tc>
                  <a:txBody>
                    <a:bodyPr/>
                    <a:lstStyle/>
                    <a:p>
                      <a:pPr algn="l" fontAlgn="t"/>
                      <a:r>
                        <a:rPr lang="fr-FR" sz="1200" b="0" i="0" u="none" strike="noStrike">
                          <a:solidFill>
                            <a:srgbClr val="000000"/>
                          </a:solidFill>
                          <a:effectLst/>
                          <a:latin typeface="Arial" panose="020B0604020202020204" pitchFamily="34" charset="0"/>
                        </a:rPr>
                        <a:t>Multi &amp; Media </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235,25 €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15</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270,54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395,21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91698346"/>
                  </a:ext>
                </a:extLst>
              </a:tr>
              <a:tr h="214912">
                <a:tc>
                  <a:txBody>
                    <a:bodyPr/>
                    <a:lstStyle/>
                    <a:p>
                      <a:pPr algn="l" fontAlgn="t"/>
                      <a:r>
                        <a:rPr lang="fr-FR" sz="1200" b="0" i="0" u="none" strike="noStrike">
                          <a:solidFill>
                            <a:srgbClr val="000000"/>
                          </a:solidFill>
                          <a:effectLst/>
                          <a:latin typeface="Arial" panose="020B0604020202020204" pitchFamily="34" charset="0"/>
                        </a:rPr>
                        <a:t>AU PLAISIR DES YEUX</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158,38 €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16</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182,14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222,22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41654605"/>
                  </a:ext>
                </a:extLst>
              </a:tr>
              <a:tr h="214912">
                <a:tc>
                  <a:txBody>
                    <a:bodyPr/>
                    <a:lstStyle/>
                    <a:p>
                      <a:pPr algn="l" fontAlgn="t"/>
                      <a:r>
                        <a:rPr lang="fr-FR" sz="1200" b="0" i="0" u="none" strike="noStrike">
                          <a:solidFill>
                            <a:srgbClr val="000000"/>
                          </a:solidFill>
                          <a:effectLst/>
                          <a:latin typeface="Arial" panose="020B0604020202020204" pitchFamily="34" charset="0"/>
                        </a:rPr>
                        <a:t>ELIE COPTERE</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154,05 €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17</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177,16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96,33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37566719"/>
                  </a:ext>
                </a:extLst>
              </a:tr>
              <a:tr h="214912">
                <a:tc>
                  <a:txBody>
                    <a:bodyPr/>
                    <a:lstStyle/>
                    <a:p>
                      <a:pPr algn="l" fontAlgn="t"/>
                      <a:r>
                        <a:rPr lang="fr-FR" sz="1200" b="0" i="0" u="none" strike="noStrike">
                          <a:solidFill>
                            <a:srgbClr val="000000"/>
                          </a:solidFill>
                          <a:effectLst/>
                          <a:latin typeface="Arial" panose="020B0604020202020204" pitchFamily="34" charset="0"/>
                        </a:rPr>
                        <a:t>JUSTIN PTIPEU</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145,22 €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18</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167,00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367,58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25815498"/>
                  </a:ext>
                </a:extLst>
              </a:tr>
              <a:tr h="214912">
                <a:tc>
                  <a:txBody>
                    <a:bodyPr/>
                    <a:lstStyle/>
                    <a:p>
                      <a:pPr algn="l" fontAlgn="t"/>
                      <a:r>
                        <a:rPr lang="fr-FR" sz="1200" b="0" i="0" u="none" strike="noStrike">
                          <a:solidFill>
                            <a:srgbClr val="000000"/>
                          </a:solidFill>
                          <a:effectLst/>
                          <a:latin typeface="Arial" panose="020B0604020202020204" pitchFamily="34" charset="0"/>
                        </a:rPr>
                        <a:t>VERT AMANDE NE PAS UTILISER</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128,25 €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19</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147,49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97,72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8420926"/>
                  </a:ext>
                </a:extLst>
              </a:tr>
              <a:tr h="214912">
                <a:tc>
                  <a:txBody>
                    <a:bodyPr/>
                    <a:lstStyle/>
                    <a:p>
                      <a:pPr algn="l" fontAlgn="t"/>
                      <a:r>
                        <a:rPr lang="fr-FR" sz="1200" b="0" i="0" u="none" strike="noStrike">
                          <a:solidFill>
                            <a:srgbClr val="000000"/>
                          </a:solidFill>
                          <a:effectLst/>
                          <a:latin typeface="Arial" panose="020B0604020202020204" pitchFamily="34" charset="0"/>
                        </a:rPr>
                        <a:t>LAURE LOGE</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98,74 €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113,55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284,36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27311689"/>
                  </a:ext>
                </a:extLst>
              </a:tr>
              <a:tr h="214912">
                <a:tc>
                  <a:txBody>
                    <a:bodyPr/>
                    <a:lstStyle/>
                    <a:p>
                      <a:pPr algn="l" fontAlgn="t"/>
                      <a:r>
                        <a:rPr lang="fr-FR" sz="1200" b="0" i="0" u="none" strike="noStrike">
                          <a:solidFill>
                            <a:srgbClr val="000000"/>
                          </a:solidFill>
                          <a:effectLst/>
                          <a:latin typeface="Arial" panose="020B0604020202020204" pitchFamily="34" charset="0"/>
                        </a:rPr>
                        <a:t>e m</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54,17 €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62,30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37,00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42205422"/>
                  </a:ext>
                </a:extLst>
              </a:tr>
              <a:tr h="214912">
                <a:tc>
                  <a:txBody>
                    <a:bodyPr/>
                    <a:lstStyle/>
                    <a:p>
                      <a:pPr algn="l" fontAlgn="t"/>
                      <a:r>
                        <a:rPr lang="fr-FR" sz="1200" b="0" i="0" u="none" strike="noStrike">
                          <a:solidFill>
                            <a:srgbClr val="000000"/>
                          </a:solidFill>
                          <a:effectLst/>
                          <a:latin typeface="Arial" panose="020B0604020202020204" pitchFamily="34" charset="0"/>
                        </a:rPr>
                        <a:t>GRET'ART</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44,16 €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22</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50,78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16,33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58876889"/>
                  </a:ext>
                </a:extLst>
              </a:tr>
              <a:tr h="214912">
                <a:tc>
                  <a:txBody>
                    <a:bodyPr/>
                    <a:lstStyle/>
                    <a:p>
                      <a:pPr algn="l" fontAlgn="t"/>
                      <a:r>
                        <a:rPr lang="fr-FR" sz="1200" b="0" i="0" u="none" strike="noStrike">
                          <a:solidFill>
                            <a:srgbClr val="000000"/>
                          </a:solidFill>
                          <a:effectLst/>
                          <a:latin typeface="Arial" panose="020B0604020202020204" pitchFamily="34" charset="0"/>
                        </a:rPr>
                        <a:t>Ela NALLI</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39,99 €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23</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45,99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13,69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Non Atteint</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90993232"/>
                  </a:ext>
                </a:extLst>
              </a:tr>
              <a:tr h="214912">
                <a:tc>
                  <a:txBody>
                    <a:bodyPr/>
                    <a:lstStyle/>
                    <a:p>
                      <a:pPr algn="l" fontAlgn="t"/>
                      <a:r>
                        <a:rPr lang="fr-FR" sz="1200" b="0" i="0" u="none" strike="noStrike">
                          <a:solidFill>
                            <a:srgbClr val="000000"/>
                          </a:solidFill>
                          <a:effectLst/>
                          <a:latin typeface="Arial" panose="020B0604020202020204" pitchFamily="34" charset="0"/>
                        </a:rPr>
                        <a:t>Marina YAMAHA ( Great'UP)</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32,50 €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24</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37,38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99,36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1647673"/>
                  </a:ext>
                </a:extLst>
              </a:tr>
              <a:tr h="214912">
                <a:tc>
                  <a:txBody>
                    <a:bodyPr/>
                    <a:lstStyle/>
                    <a:p>
                      <a:pPr algn="l" fontAlgn="t"/>
                      <a:r>
                        <a:rPr lang="fr-FR" sz="1200" b="0" i="0" u="none" strike="noStrike">
                          <a:solidFill>
                            <a:srgbClr val="000000"/>
                          </a:solidFill>
                          <a:effectLst/>
                          <a:latin typeface="Arial" panose="020B0604020202020204" pitchFamily="34" charset="0"/>
                        </a:rPr>
                        <a:t>HAKIMA Hakima</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200" b="0" i="0" u="none" strike="noStrike">
                          <a:solidFill>
                            <a:srgbClr val="000000"/>
                          </a:solidFill>
                          <a:effectLst/>
                          <a:latin typeface="Arial" panose="020B0604020202020204" pitchFamily="34" charset="0"/>
                        </a:rPr>
                        <a:t>         23,33 €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25</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0" i="0" u="none" strike="noStrike">
                          <a:solidFill>
                            <a:srgbClr val="000000"/>
                          </a:solidFill>
                          <a:effectLst/>
                          <a:latin typeface="Arial" panose="020B0604020202020204" pitchFamily="34" charset="0"/>
                        </a:rPr>
                        <a:t>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26,83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0" i="0" u="none" strike="noStrike">
                          <a:solidFill>
                            <a:srgbClr val="000000"/>
                          </a:solidFill>
                          <a:effectLst/>
                          <a:latin typeface="Arial" panose="020B0604020202020204" pitchFamily="34" charset="0"/>
                        </a:rPr>
                        <a:t>103,39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0" i="0" u="none" strike="noStrike">
                          <a:solidFill>
                            <a:srgbClr val="000000"/>
                          </a:solidFill>
                          <a:effectLst/>
                          <a:latin typeface="Arial" panose="020B0604020202020204" pitchFamily="34" charset="0"/>
                        </a:rPr>
                        <a:t>Depasse</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22219000"/>
                  </a:ext>
                </a:extLst>
              </a:tr>
              <a:tr h="214912">
                <a:tc>
                  <a:txBody>
                    <a:bodyPr/>
                    <a:lstStyle/>
                    <a:p>
                      <a:pPr algn="l" fontAlgn="t"/>
                      <a:r>
                        <a:rPr lang="fr-FR" sz="1200" b="0" i="0" u="none" strike="noStrike">
                          <a:solidFill>
                            <a:srgbClr val="000000"/>
                          </a:solidFill>
                          <a:effectLst/>
                          <a:latin typeface="Arial" panose="020B0604020202020204" pitchFamily="34" charset="0"/>
                        </a:rPr>
                        <a:t> </a:t>
                      </a:r>
                    </a:p>
                  </a:txBody>
                  <a:tcPr marL="3036" marR="3036" marT="303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fr-FR" sz="1200" b="1" i="0" u="none" strike="noStrike">
                          <a:solidFill>
                            <a:srgbClr val="000000"/>
                          </a:solidFill>
                          <a:effectLst/>
                          <a:latin typeface="Arial" panose="020B0604020202020204" pitchFamily="34" charset="0"/>
                        </a:rPr>
                        <a:t>  12 928,23 €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1" i="0" u="none" strike="noStrike">
                          <a:solidFill>
                            <a:srgbClr val="000000"/>
                          </a:solidFill>
                          <a:effectLst/>
                          <a:latin typeface="Arial" panose="020B0604020202020204" pitchFamily="34" charset="0"/>
                        </a:rPr>
                        <a:t>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fr-FR" sz="1200" b="1" i="0" u="none" strike="noStrike">
                          <a:solidFill>
                            <a:srgbClr val="000000"/>
                          </a:solidFill>
                          <a:effectLst/>
                          <a:latin typeface="Arial" panose="020B0604020202020204" pitchFamily="34" charset="0"/>
                        </a:rPr>
                        <a:t>100%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1" i="0" u="none" strike="noStrike">
                          <a:solidFill>
                            <a:srgbClr val="000000"/>
                          </a:solidFill>
                          <a:effectLst/>
                          <a:latin typeface="Arial" panose="020B0604020202020204" pitchFamily="34" charset="0"/>
                        </a:rPr>
                        <a:t>14867,46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fr-FR" sz="1200" b="1" i="0" u="none" strike="noStrike">
                          <a:solidFill>
                            <a:srgbClr val="000000"/>
                          </a:solidFill>
                          <a:effectLst/>
                          <a:latin typeface="Arial" panose="020B0604020202020204" pitchFamily="34" charset="0"/>
                        </a:rPr>
                        <a:t>15072,66  EUR</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t"/>
                      <a:r>
                        <a:rPr lang="fr-FR" sz="1200" b="1" i="0" u="none" strike="noStrike">
                          <a:solidFill>
                            <a:srgbClr val="000000"/>
                          </a:solidFill>
                          <a:effectLst/>
                          <a:latin typeface="Arial" panose="020B0604020202020204" pitchFamily="34" charset="0"/>
                        </a:rPr>
                        <a:t>100%</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t"/>
                      <a:r>
                        <a:rPr lang="fr-FR" sz="1200" b="1" i="0" u="none" strike="noStrike">
                          <a:solidFill>
                            <a:srgbClr val="000000"/>
                          </a:solidFill>
                          <a:effectLst/>
                          <a:latin typeface="Arial" panose="020B0604020202020204" pitchFamily="34" charset="0"/>
                        </a:rPr>
                        <a:t> </a:t>
                      </a:r>
                    </a:p>
                  </a:txBody>
                  <a:tcPr marL="3036" marR="3036"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47589199"/>
                  </a:ext>
                </a:extLst>
              </a:tr>
            </a:tbl>
          </a:graphicData>
        </a:graphic>
      </p:graphicFrame>
    </p:spTree>
    <p:extLst>
      <p:ext uri="{BB962C8B-B14F-4D97-AF65-F5344CB8AC3E}">
        <p14:creationId xmlns:p14="http://schemas.microsoft.com/office/powerpoint/2010/main" val="132053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6</a:t>
            </a:fld>
            <a:endParaRPr lang="fr-FR"/>
          </a:p>
        </p:txBody>
      </p:sp>
      <p:sp>
        <p:nvSpPr>
          <p:cNvPr id="5" name="Espace réservé du pied de page 4">
            <a:extLst>
              <a:ext uri="{FF2B5EF4-FFF2-40B4-BE49-F238E27FC236}">
                <a16:creationId xmlns:a16="http://schemas.microsoft.com/office/drawing/2014/main" id="{234E9584-EA07-9B45-9700-4AD3524B82A0}"/>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B9865729-8F7C-E34E-AA31-9352CF6D9EB9}"/>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8" name="Espace réservé du graphique 7">
            <a:extLst>
              <a:ext uri="{FF2B5EF4-FFF2-40B4-BE49-F238E27FC236}">
                <a16:creationId xmlns:a16="http://schemas.microsoft.com/office/drawing/2014/main" id="{A6A18662-E769-43A7-1717-F747304FDF58}"/>
              </a:ext>
            </a:extLst>
          </p:cNvPr>
          <p:cNvGraphicFramePr>
            <a:graphicFrameLocks noGrp="1"/>
          </p:cNvGraphicFramePr>
          <p:nvPr>
            <p:ph type="chart" sz="quarter" idx="10"/>
            <p:extLst>
              <p:ext uri="{D42A27DB-BD31-4B8C-83A1-F6EECF244321}">
                <p14:modId xmlns:p14="http://schemas.microsoft.com/office/powerpoint/2010/main" val="3068221692"/>
              </p:ext>
            </p:extLst>
          </p:nvPr>
        </p:nvGraphicFramePr>
        <p:xfrm>
          <a:off x="317241" y="1642188"/>
          <a:ext cx="5286606" cy="447338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re 9">
            <a:extLst>
              <a:ext uri="{FF2B5EF4-FFF2-40B4-BE49-F238E27FC236}">
                <a16:creationId xmlns:a16="http://schemas.microsoft.com/office/drawing/2014/main" id="{98E36FAB-52E8-8467-AD78-BBCB46F5E03E}"/>
              </a:ext>
            </a:extLst>
          </p:cNvPr>
          <p:cNvSpPr>
            <a:spLocks noGrp="1"/>
          </p:cNvSpPr>
          <p:nvPr>
            <p:ph type="title"/>
          </p:nvPr>
        </p:nvSpPr>
        <p:spPr>
          <a:xfrm>
            <a:off x="251670" y="218115"/>
            <a:ext cx="11224469" cy="1271812"/>
          </a:xfrm>
        </p:spPr>
        <p:txBody>
          <a:bodyPr>
            <a:normAutofit/>
          </a:bodyPr>
          <a:lstStyle/>
          <a:p>
            <a:r>
              <a:rPr lang="fr-FR" b="0">
                <a:latin typeface="+mn-lt"/>
              </a:rPr>
              <a:t>Classement de nos 5 meilleurs clients de novembre et décembre</a:t>
            </a:r>
          </a:p>
        </p:txBody>
      </p:sp>
      <p:graphicFrame>
        <p:nvGraphicFramePr>
          <p:cNvPr id="11" name="Graphique 10">
            <a:extLst>
              <a:ext uri="{FF2B5EF4-FFF2-40B4-BE49-F238E27FC236}">
                <a16:creationId xmlns:a16="http://schemas.microsoft.com/office/drawing/2014/main" id="{CCA00D84-AA36-1E59-CECF-712FBDCBBECE}"/>
              </a:ext>
            </a:extLst>
          </p:cNvPr>
          <p:cNvGraphicFramePr>
            <a:graphicFrameLocks/>
          </p:cNvGraphicFramePr>
          <p:nvPr>
            <p:extLst>
              <p:ext uri="{D42A27DB-BD31-4B8C-83A1-F6EECF244321}">
                <p14:modId xmlns:p14="http://schemas.microsoft.com/office/powerpoint/2010/main" val="179198611"/>
              </p:ext>
            </p:extLst>
          </p:nvPr>
        </p:nvGraphicFramePr>
        <p:xfrm>
          <a:off x="6096000" y="1558212"/>
          <a:ext cx="5847184" cy="4774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153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7</a:t>
            </a:fld>
            <a:endParaRPr lang="fr-FR"/>
          </a:p>
        </p:txBody>
      </p:sp>
      <p:sp>
        <p:nvSpPr>
          <p:cNvPr id="5" name="Espace réservé du pied de page 4">
            <a:extLst>
              <a:ext uri="{FF2B5EF4-FFF2-40B4-BE49-F238E27FC236}">
                <a16:creationId xmlns:a16="http://schemas.microsoft.com/office/drawing/2014/main" id="{BC7F593D-2B92-5A40-84BC-3F3D67FA0C0A}"/>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C151D416-C020-1946-91EA-2A8F166E018F}"/>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18" name="Espace réservé du tableau 17">
            <a:extLst>
              <a:ext uri="{FF2B5EF4-FFF2-40B4-BE49-F238E27FC236}">
                <a16:creationId xmlns:a16="http://schemas.microsoft.com/office/drawing/2014/main" id="{14D7D805-68CD-B4D3-44B3-7E3BB2CA00E4}"/>
              </a:ext>
            </a:extLst>
          </p:cNvPr>
          <p:cNvGraphicFramePr>
            <a:graphicFrameLocks noGrp="1"/>
          </p:cNvGraphicFramePr>
          <p:nvPr>
            <p:ph type="tbl" sz="quarter" idx="10"/>
            <p:extLst>
              <p:ext uri="{D42A27DB-BD31-4B8C-83A1-F6EECF244321}">
                <p14:modId xmlns:p14="http://schemas.microsoft.com/office/powerpoint/2010/main" val="2542585769"/>
              </p:ext>
            </p:extLst>
          </p:nvPr>
        </p:nvGraphicFramePr>
        <p:xfrm>
          <a:off x="167780" y="278129"/>
          <a:ext cx="11903978" cy="5921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31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8</a:t>
            </a:fld>
            <a:endParaRPr lang="fr-FR"/>
          </a:p>
        </p:txBody>
      </p:sp>
      <p:sp>
        <p:nvSpPr>
          <p:cNvPr id="5" name="Espace réservé du pied de page 4">
            <a:extLst>
              <a:ext uri="{FF2B5EF4-FFF2-40B4-BE49-F238E27FC236}">
                <a16:creationId xmlns:a16="http://schemas.microsoft.com/office/drawing/2014/main" id="{BC7F593D-2B92-5A40-84BC-3F3D67FA0C0A}"/>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C151D416-C020-1946-91EA-2A8F166E018F}"/>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15" name="Espace réservé du tableau 14">
            <a:extLst>
              <a:ext uri="{FF2B5EF4-FFF2-40B4-BE49-F238E27FC236}">
                <a16:creationId xmlns:a16="http://schemas.microsoft.com/office/drawing/2014/main" id="{1BCE673C-1050-B32F-07CC-449E7C9D8AD5}"/>
              </a:ext>
            </a:extLst>
          </p:cNvPr>
          <p:cNvGraphicFramePr>
            <a:graphicFrameLocks noGrp="1"/>
          </p:cNvGraphicFramePr>
          <p:nvPr>
            <p:ph type="tbl" sz="quarter" idx="10"/>
          </p:nvPr>
        </p:nvGraphicFramePr>
        <p:xfrm>
          <a:off x="184558" y="0"/>
          <a:ext cx="11937535" cy="6135699"/>
        </p:xfrm>
        <a:graphic>
          <a:graphicData uri="http://schemas.openxmlformats.org/drawingml/2006/table">
            <a:tbl>
              <a:tblPr/>
              <a:tblGrid>
                <a:gridCol w="3352195">
                  <a:extLst>
                    <a:ext uri="{9D8B030D-6E8A-4147-A177-3AD203B41FA5}">
                      <a16:colId xmlns:a16="http://schemas.microsoft.com/office/drawing/2014/main" val="4040319887"/>
                    </a:ext>
                  </a:extLst>
                </a:gridCol>
                <a:gridCol w="2327912">
                  <a:extLst>
                    <a:ext uri="{9D8B030D-6E8A-4147-A177-3AD203B41FA5}">
                      <a16:colId xmlns:a16="http://schemas.microsoft.com/office/drawing/2014/main" val="2112172615"/>
                    </a:ext>
                  </a:extLst>
                </a:gridCol>
                <a:gridCol w="4022633">
                  <a:extLst>
                    <a:ext uri="{9D8B030D-6E8A-4147-A177-3AD203B41FA5}">
                      <a16:colId xmlns:a16="http://schemas.microsoft.com/office/drawing/2014/main" val="2887256625"/>
                    </a:ext>
                  </a:extLst>
                </a:gridCol>
                <a:gridCol w="2234795">
                  <a:extLst>
                    <a:ext uri="{9D8B030D-6E8A-4147-A177-3AD203B41FA5}">
                      <a16:colId xmlns:a16="http://schemas.microsoft.com/office/drawing/2014/main" val="35164182"/>
                    </a:ext>
                  </a:extLst>
                </a:gridCol>
              </a:tblGrid>
              <a:tr h="1011178">
                <a:tc gridSpan="4">
                  <a:txBody>
                    <a:bodyPr/>
                    <a:lstStyle/>
                    <a:p>
                      <a:pPr algn="ctr" fontAlgn="b"/>
                      <a:r>
                        <a:rPr lang="fr-FR" sz="3600" b="0" i="0" u="none" strike="noStrike">
                          <a:solidFill>
                            <a:schemeClr val="bg1"/>
                          </a:solidFill>
                          <a:effectLst/>
                          <a:latin typeface="+mn-lt"/>
                        </a:rPr>
                        <a:t>Evolution de notre CA entre novembre et décembre réalisé avec notre top 5 entreprises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59328351"/>
                  </a:ext>
                </a:extLst>
              </a:tr>
              <a:tr h="675201">
                <a:tc>
                  <a:txBody>
                    <a:bodyPr/>
                    <a:lstStyle/>
                    <a:p>
                      <a:pPr algn="l" fontAlgn="b"/>
                      <a:r>
                        <a:rPr lang="fr-FR" sz="1400" b="0" i="0" u="none" strike="noStrike">
                          <a:solidFill>
                            <a:srgbClr val="000000"/>
                          </a:solidFill>
                          <a:effectLst/>
                          <a:latin typeface="Calibri" panose="020F0502020204030204" pitchFamily="34" charset="0"/>
                        </a:rPr>
                        <a:t>Clients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CA NOVEMBRE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400" b="0" i="0" u="none" strike="noStrike">
                          <a:solidFill>
                            <a:srgbClr val="000000"/>
                          </a:solidFill>
                          <a:effectLst/>
                          <a:latin typeface="Calibri" panose="020F0502020204030204" pitchFamily="34" charset="0"/>
                        </a:rPr>
                        <a:t>Evolution entre Nov et 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fr-FR" sz="1400" b="0" i="0" u="none" strike="noStrike">
                          <a:solidFill>
                            <a:srgbClr val="000000"/>
                          </a:solidFill>
                          <a:effectLst/>
                          <a:latin typeface="Calibri" panose="020F0502020204030204" pitchFamily="34" charset="0"/>
                        </a:rPr>
                        <a:t>CA DECEMBRE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06278725"/>
                  </a:ext>
                </a:extLst>
              </a:tr>
              <a:tr h="545562">
                <a:tc>
                  <a:txBody>
                    <a:bodyPr/>
                    <a:lstStyle/>
                    <a:p>
                      <a:pPr algn="l" fontAlgn="t"/>
                      <a:r>
                        <a:rPr lang="fr-FR" sz="1200" b="0" i="0" u="none" strike="noStrike">
                          <a:solidFill>
                            <a:srgbClr val="000000"/>
                          </a:solidFill>
                          <a:effectLst/>
                          <a:latin typeface="Arial" panose="020B0604020202020204" pitchFamily="34" charset="0"/>
                        </a:rPr>
                        <a:t>TREIZE ÉTOILES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a:solidFill>
                            <a:srgbClr val="000000"/>
                          </a:solidFill>
                          <a:effectLst/>
                          <a:latin typeface="Arial" panose="020B0604020202020204" pitchFamily="34" charset="0"/>
                        </a:rPr>
                        <a:t>         3 819,98 €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fr-FR" sz="1200" b="0" i="0" u="none" strike="noStrike">
                          <a:solidFill>
                            <a:srgbClr val="000000"/>
                          </a:solidFill>
                          <a:effectLst/>
                          <a:latin typeface="Arial" panose="020B0604020202020204" pitchFamily="34" charset="0"/>
                        </a:rPr>
                        <a:t>4500,00  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71778652"/>
                  </a:ext>
                </a:extLst>
              </a:tr>
              <a:tr h="545562">
                <a:tc>
                  <a:txBody>
                    <a:bodyPr/>
                    <a:lstStyle/>
                    <a:p>
                      <a:pPr algn="l" fontAlgn="t"/>
                      <a:r>
                        <a:rPr lang="fr-FR" sz="1200" b="0" i="0" u="none" strike="noStrike">
                          <a:solidFill>
                            <a:srgbClr val="000000"/>
                          </a:solidFill>
                          <a:effectLst/>
                          <a:latin typeface="Arial" panose="020B0604020202020204" pitchFamily="34" charset="0"/>
                        </a:rPr>
                        <a:t>VERT AMANDE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a:solidFill>
                            <a:srgbClr val="000000"/>
                          </a:solidFill>
                          <a:effectLst/>
                          <a:latin typeface="Arial" panose="020B0604020202020204" pitchFamily="34" charset="0"/>
                        </a:rPr>
                        <a:t>         3 293,04 €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fr-FR" sz="1200" b="0" i="0" u="none" strike="noStrike">
                          <a:solidFill>
                            <a:srgbClr val="000000"/>
                          </a:solidFill>
                          <a:effectLst/>
                          <a:latin typeface="Arial" panose="020B0604020202020204" pitchFamily="34" charset="0"/>
                        </a:rPr>
                        <a:t>3259,37  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46962115"/>
                  </a:ext>
                </a:extLst>
              </a:tr>
              <a:tr h="1064116">
                <a:tc>
                  <a:txBody>
                    <a:bodyPr/>
                    <a:lstStyle/>
                    <a:p>
                      <a:pPr algn="l" fontAlgn="t"/>
                      <a:r>
                        <a:rPr lang="fr-FR" sz="1200" b="0" i="0" u="none" strike="noStrike">
                          <a:solidFill>
                            <a:srgbClr val="000000"/>
                          </a:solidFill>
                          <a:effectLst/>
                          <a:latin typeface="Arial" panose="020B0604020202020204" pitchFamily="34" charset="0"/>
                        </a:rPr>
                        <a:t>MANAGEMENT TRAINING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a:solidFill>
                            <a:srgbClr val="000000"/>
                          </a:solidFill>
                          <a:effectLst/>
                          <a:latin typeface="Arial" panose="020B0604020202020204" pitchFamily="34" charset="0"/>
                        </a:rPr>
                        <a:t>             560,71 €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fr-FR" sz="1200" b="0" i="0" u="none" strike="noStrike">
                          <a:solidFill>
                            <a:srgbClr val="000000"/>
                          </a:solidFill>
                          <a:effectLst/>
                          <a:latin typeface="Arial" panose="020B0604020202020204" pitchFamily="34" charset="0"/>
                        </a:rPr>
                        <a:t>450,00  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64431182"/>
                  </a:ext>
                </a:extLst>
              </a:tr>
              <a:tr h="545562">
                <a:tc>
                  <a:txBody>
                    <a:bodyPr/>
                    <a:lstStyle/>
                    <a:p>
                      <a:pPr algn="l" fontAlgn="t"/>
                      <a:r>
                        <a:rPr lang="fr-FR" sz="1200" b="0" i="0" u="none" strike="noStrike">
                          <a:solidFill>
                            <a:srgbClr val="000000"/>
                          </a:solidFill>
                          <a:effectLst/>
                          <a:latin typeface="Arial" panose="020B0604020202020204" pitchFamily="34" charset="0"/>
                        </a:rPr>
                        <a:t>CSE NOREMBAL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a:solidFill>
                            <a:srgbClr val="000000"/>
                          </a:solidFill>
                          <a:effectLst/>
                          <a:latin typeface="Arial" panose="020B0604020202020204" pitchFamily="34" charset="0"/>
                        </a:rPr>
                        <a:t>             538,09 €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fr-FR" sz="1200" b="0" i="0" u="none" strike="noStrike">
                          <a:solidFill>
                            <a:srgbClr val="000000"/>
                          </a:solidFill>
                          <a:effectLst/>
                          <a:latin typeface="Arial" panose="020B0604020202020204" pitchFamily="34" charset="0"/>
                        </a:rPr>
                        <a:t>574,50  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17686708"/>
                  </a:ext>
                </a:extLst>
              </a:tr>
              <a:tr h="545562">
                <a:tc>
                  <a:txBody>
                    <a:bodyPr/>
                    <a:lstStyle/>
                    <a:p>
                      <a:pPr algn="l" fontAlgn="t"/>
                      <a:r>
                        <a:rPr lang="fr-FR" sz="1200" b="0" i="0" u="none" strike="noStrike">
                          <a:solidFill>
                            <a:srgbClr val="000000"/>
                          </a:solidFill>
                          <a:effectLst/>
                          <a:latin typeface="Arial" panose="020B0604020202020204" pitchFamily="34" charset="0"/>
                        </a:rPr>
                        <a:t>TERRE ET PLAISIR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a:solidFill>
                            <a:srgbClr val="000000"/>
                          </a:solidFill>
                          <a:effectLst/>
                          <a:latin typeface="Arial" panose="020B0604020202020204" pitchFamily="34" charset="0"/>
                        </a:rPr>
                        <a:t>             537,94 €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fr-FR" sz="1200" b="0" i="0" u="none" strike="noStrike">
                          <a:solidFill>
                            <a:srgbClr val="000000"/>
                          </a:solidFill>
                          <a:effectLst/>
                          <a:latin typeface="Arial" panose="020B0604020202020204" pitchFamily="34" charset="0"/>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fr-FR" sz="1200" b="0" i="0" u="none" strike="noStrike">
                          <a:solidFill>
                            <a:srgbClr val="000000"/>
                          </a:solidFill>
                          <a:effectLst/>
                          <a:latin typeface="Arial" panose="020B0604020202020204" pitchFamily="34" charset="0"/>
                        </a:rPr>
                        <a:t>514,27  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71779574"/>
                  </a:ext>
                </a:extLst>
              </a:tr>
              <a:tr h="567168">
                <a:tc>
                  <a:txBody>
                    <a:bodyPr/>
                    <a:lstStyle/>
                    <a:p>
                      <a:pPr algn="l" fontAlgn="t"/>
                      <a:r>
                        <a:rPr lang="fr-FR" sz="1200" b="0" i="0" u="none" strike="noStrike">
                          <a:solidFill>
                            <a:srgbClr val="000000"/>
                          </a:solidFill>
                          <a:effectLst/>
                          <a:latin typeface="Arial" panose="020B060402020202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effectLst/>
                          <a:latin typeface="Calibri" panose="020F0502020204030204" pitchFamily="34" charset="0"/>
                        </a:rPr>
                        <a:t>            8 749,76 €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fr-FR" sz="1200" b="0" i="0" u="none" strike="noStrike">
                          <a:solidFill>
                            <a:srgbClr val="000000"/>
                          </a:solidFill>
                          <a:effectLst/>
                          <a:latin typeface="Calibri" panose="020F0502020204030204" pitchFamily="34" charset="0"/>
                        </a:rPr>
                        <a:t>9298,14  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45584059"/>
                  </a:ext>
                </a:extLst>
              </a:tr>
              <a:tr h="540161">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33707954"/>
                  </a:ext>
                </a:extLst>
              </a:tr>
            </a:tbl>
          </a:graphicData>
        </a:graphic>
      </p:graphicFrame>
    </p:spTree>
    <p:extLst>
      <p:ext uri="{BB962C8B-B14F-4D97-AF65-F5344CB8AC3E}">
        <p14:creationId xmlns:p14="http://schemas.microsoft.com/office/powerpoint/2010/main" val="244820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smtClean="0"/>
              <a:pPr rtl="0"/>
              <a:t>9</a:t>
            </a:fld>
            <a:endParaRPr lang="fr-FR"/>
          </a:p>
        </p:txBody>
      </p:sp>
      <p:sp>
        <p:nvSpPr>
          <p:cNvPr id="5" name="Espace réservé du pied de page 4">
            <a:extLst>
              <a:ext uri="{FF2B5EF4-FFF2-40B4-BE49-F238E27FC236}">
                <a16:creationId xmlns:a16="http://schemas.microsoft.com/office/drawing/2014/main" id="{BC7F593D-2B92-5A40-84BC-3F3D67FA0C0A}"/>
              </a:ext>
            </a:extLst>
          </p:cNvPr>
          <p:cNvSpPr>
            <a:spLocks noGrp="1"/>
          </p:cNvSpPr>
          <p:nvPr>
            <p:ph type="ftr" sz="quarter" idx="12"/>
          </p:nvPr>
        </p:nvSpPr>
        <p:spPr>
          <a:xfrm>
            <a:off x="1494790" y="6332220"/>
            <a:ext cx="1497330" cy="247651"/>
          </a:xfrm>
        </p:spPr>
        <p:txBody>
          <a:bodyPr rtlCol="0"/>
          <a:lstStyle/>
          <a:p>
            <a:pPr rtl="0"/>
            <a:r>
              <a:rPr lang="fr-FR"/>
              <a:t>Rapport annuel 2022</a:t>
            </a:r>
          </a:p>
        </p:txBody>
      </p:sp>
      <p:sp>
        <p:nvSpPr>
          <p:cNvPr id="4" name="Espace réservé de la date 3">
            <a:extLst>
              <a:ext uri="{FF2B5EF4-FFF2-40B4-BE49-F238E27FC236}">
                <a16:creationId xmlns:a16="http://schemas.microsoft.com/office/drawing/2014/main" id="{C151D416-C020-1946-91EA-2A8F166E018F}"/>
              </a:ext>
            </a:extLst>
          </p:cNvPr>
          <p:cNvSpPr>
            <a:spLocks noGrp="1"/>
          </p:cNvSpPr>
          <p:nvPr>
            <p:ph type="dt" sz="half" idx="11"/>
          </p:nvPr>
        </p:nvSpPr>
        <p:spPr>
          <a:xfrm>
            <a:off x="2992120" y="6332220"/>
            <a:ext cx="1313180" cy="247651"/>
          </a:xfrm>
        </p:spPr>
        <p:txBody>
          <a:bodyPr rtlCol="0"/>
          <a:lstStyle/>
          <a:p>
            <a:pPr rtl="0"/>
            <a:r>
              <a:rPr lang="fr-FR"/>
              <a:t>08/12/2023</a:t>
            </a:r>
          </a:p>
        </p:txBody>
      </p:sp>
      <p:graphicFrame>
        <p:nvGraphicFramePr>
          <p:cNvPr id="10" name="Espace réservé du tableau 9">
            <a:extLst>
              <a:ext uri="{FF2B5EF4-FFF2-40B4-BE49-F238E27FC236}">
                <a16:creationId xmlns:a16="http://schemas.microsoft.com/office/drawing/2014/main" id="{B3A2D386-9F18-C621-3D9E-7DFC610AE09E}"/>
              </a:ext>
            </a:extLst>
          </p:cNvPr>
          <p:cNvGraphicFramePr>
            <a:graphicFrameLocks noGrp="1"/>
          </p:cNvGraphicFramePr>
          <p:nvPr>
            <p:ph type="tbl" sz="quarter" idx="10"/>
            <p:extLst>
              <p:ext uri="{D42A27DB-BD31-4B8C-83A1-F6EECF244321}">
                <p14:modId xmlns:p14="http://schemas.microsoft.com/office/powerpoint/2010/main" val="3466371675"/>
              </p:ext>
            </p:extLst>
          </p:nvPr>
        </p:nvGraphicFramePr>
        <p:xfrm>
          <a:off x="0" y="651673"/>
          <a:ext cx="12191999" cy="5396793"/>
        </p:xfrm>
        <a:graphic>
          <a:graphicData uri="http://schemas.openxmlformats.org/drawingml/2006/table">
            <a:tbl>
              <a:tblPr/>
              <a:tblGrid>
                <a:gridCol w="1864304">
                  <a:extLst>
                    <a:ext uri="{9D8B030D-6E8A-4147-A177-3AD203B41FA5}">
                      <a16:colId xmlns:a16="http://schemas.microsoft.com/office/drawing/2014/main" val="2979311675"/>
                    </a:ext>
                  </a:extLst>
                </a:gridCol>
                <a:gridCol w="2228939">
                  <a:extLst>
                    <a:ext uri="{9D8B030D-6E8A-4147-A177-3AD203B41FA5}">
                      <a16:colId xmlns:a16="http://schemas.microsoft.com/office/drawing/2014/main" val="2106938123"/>
                    </a:ext>
                  </a:extLst>
                </a:gridCol>
                <a:gridCol w="2818390">
                  <a:extLst>
                    <a:ext uri="{9D8B030D-6E8A-4147-A177-3AD203B41FA5}">
                      <a16:colId xmlns:a16="http://schemas.microsoft.com/office/drawing/2014/main" val="1669048404"/>
                    </a:ext>
                  </a:extLst>
                </a:gridCol>
                <a:gridCol w="978760">
                  <a:extLst>
                    <a:ext uri="{9D8B030D-6E8A-4147-A177-3AD203B41FA5}">
                      <a16:colId xmlns:a16="http://schemas.microsoft.com/office/drawing/2014/main" val="2417145102"/>
                    </a:ext>
                  </a:extLst>
                </a:gridCol>
                <a:gridCol w="723788">
                  <a:extLst>
                    <a:ext uri="{9D8B030D-6E8A-4147-A177-3AD203B41FA5}">
                      <a16:colId xmlns:a16="http://schemas.microsoft.com/office/drawing/2014/main" val="3876374428"/>
                    </a:ext>
                  </a:extLst>
                </a:gridCol>
                <a:gridCol w="986985">
                  <a:extLst>
                    <a:ext uri="{9D8B030D-6E8A-4147-A177-3AD203B41FA5}">
                      <a16:colId xmlns:a16="http://schemas.microsoft.com/office/drawing/2014/main" val="2777236662"/>
                    </a:ext>
                  </a:extLst>
                </a:gridCol>
                <a:gridCol w="863611">
                  <a:extLst>
                    <a:ext uri="{9D8B030D-6E8A-4147-A177-3AD203B41FA5}">
                      <a16:colId xmlns:a16="http://schemas.microsoft.com/office/drawing/2014/main" val="2250480514"/>
                    </a:ext>
                  </a:extLst>
                </a:gridCol>
                <a:gridCol w="863611">
                  <a:extLst>
                    <a:ext uri="{9D8B030D-6E8A-4147-A177-3AD203B41FA5}">
                      <a16:colId xmlns:a16="http://schemas.microsoft.com/office/drawing/2014/main" val="3258096654"/>
                    </a:ext>
                  </a:extLst>
                </a:gridCol>
                <a:gridCol w="863611">
                  <a:extLst>
                    <a:ext uri="{9D8B030D-6E8A-4147-A177-3AD203B41FA5}">
                      <a16:colId xmlns:a16="http://schemas.microsoft.com/office/drawing/2014/main" val="274666742"/>
                    </a:ext>
                  </a:extLst>
                </a:gridCol>
              </a:tblGrid>
              <a:tr h="475021">
                <a:tc>
                  <a:txBody>
                    <a:bodyPr/>
                    <a:lstStyle/>
                    <a:p>
                      <a:pPr algn="l" fontAlgn="t"/>
                      <a:r>
                        <a:rPr lang="fr-FR" sz="900" b="1" i="0" u="none" strike="noStrike">
                          <a:solidFill>
                            <a:srgbClr val="000000"/>
                          </a:solidFill>
                          <a:effectLst/>
                          <a:latin typeface="Arial" panose="020B0604020202020204" pitchFamily="34" charset="0"/>
                        </a:rPr>
                        <a:t>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fr-FR" sz="900" b="1" i="0" u="none" strike="noStrike">
                          <a:solidFill>
                            <a:srgbClr val="000000"/>
                          </a:solidFill>
                          <a:effectLst/>
                          <a:latin typeface="Arial" panose="020B0604020202020204" pitchFamily="34" charset="0"/>
                        </a:rPr>
                        <a:t>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fr-FR" sz="900" b="1" i="0" u="none" strike="noStrike">
                          <a:solidFill>
                            <a:srgbClr val="000000"/>
                          </a:solidFill>
                          <a:effectLst/>
                          <a:latin typeface="Arial" panose="020B0604020202020204" pitchFamily="34" charset="0"/>
                        </a:rPr>
                        <a:t>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algn="ctr" fontAlgn="ctr"/>
                      <a:r>
                        <a:rPr lang="fr-FR" sz="900" b="1" i="0" u="none" strike="noStrike">
                          <a:solidFill>
                            <a:srgbClr val="000000"/>
                          </a:solidFill>
                          <a:effectLst/>
                          <a:latin typeface="Arial" panose="020B0604020202020204" pitchFamily="34" charset="0"/>
                        </a:rPr>
                        <a:t>CA novembre 2022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fr-FR"/>
                    </a:p>
                  </a:txBody>
                  <a:tcPr/>
                </a:tc>
                <a:tc hMerge="1">
                  <a:txBody>
                    <a:bodyPr/>
                    <a:lstStyle/>
                    <a:p>
                      <a:endParaRPr lang="fr-FR"/>
                    </a:p>
                  </a:txBody>
                  <a:tcPr/>
                </a:tc>
                <a:tc gridSpan="3">
                  <a:txBody>
                    <a:bodyPr/>
                    <a:lstStyle/>
                    <a:p>
                      <a:pPr algn="ctr" fontAlgn="ctr"/>
                      <a:r>
                        <a:rPr lang="fr-FR" sz="900" b="1" i="0" u="none" strike="noStrike">
                          <a:solidFill>
                            <a:srgbClr val="000000"/>
                          </a:solidFill>
                          <a:effectLst/>
                          <a:latin typeface="Arial" panose="020B0604020202020204" pitchFamily="34" charset="0"/>
                        </a:rPr>
                        <a:t>Prévisions novembre 2024</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79979470"/>
                  </a:ext>
                </a:extLst>
              </a:tr>
              <a:tr h="368140">
                <a:tc>
                  <a:txBody>
                    <a:bodyPr/>
                    <a:lstStyle/>
                    <a:p>
                      <a:pPr algn="ctr" fontAlgn="t"/>
                      <a:r>
                        <a:rPr lang="fr-FR" sz="900" b="1" i="0" u="none" strike="noStrike">
                          <a:solidFill>
                            <a:srgbClr val="000000"/>
                          </a:solidFill>
                          <a:effectLst/>
                          <a:latin typeface="Arial" panose="020B0604020202020204" pitchFamily="34" charset="0"/>
                        </a:rPr>
                        <a:t>Code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fr-FR" sz="900" b="1" i="0" u="none" strike="noStrike">
                          <a:solidFill>
                            <a:srgbClr val="000000"/>
                          </a:solidFill>
                          <a:effectLst/>
                          <a:latin typeface="Arial" panose="020B0604020202020204" pitchFamily="34" charset="0"/>
                        </a:rPr>
                        <a:t>Désignation</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fr-FR" sz="900" b="1" i="0" u="none" strike="noStrike">
                          <a:solidFill>
                            <a:srgbClr val="000000"/>
                          </a:solidFill>
                          <a:effectLst/>
                          <a:latin typeface="Arial" panose="020B0604020202020204" pitchFamily="34" charset="0"/>
                        </a:rPr>
                        <a:t>Famille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fr-FR" sz="900" b="1" i="0" u="none" strike="noStrike">
                          <a:solidFill>
                            <a:srgbClr val="000000"/>
                          </a:solidFill>
                          <a:effectLst/>
                          <a:latin typeface="Arial" panose="020B0604020202020204" pitchFamily="34" charset="0"/>
                        </a:rPr>
                        <a:t>Prix HT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1" i="0" u="none" strike="noStrike">
                          <a:solidFill>
                            <a:srgbClr val="000000"/>
                          </a:solidFill>
                          <a:effectLst/>
                          <a:latin typeface="Arial" panose="020B0604020202020204" pitchFamily="34" charset="0"/>
                        </a:rPr>
                        <a:t>QUANTITE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fr-FR" sz="900" b="1" i="0" u="none" strike="noStrike">
                          <a:solidFill>
                            <a:srgbClr val="000000"/>
                          </a:solidFill>
                          <a:effectLst/>
                          <a:latin typeface="Arial" panose="020B0604020202020204" pitchFamily="34" charset="0"/>
                        </a:rPr>
                        <a:t>CA HT</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fr-FR" sz="900" b="1" i="0" u="none" strike="noStrike">
                          <a:solidFill>
                            <a:srgbClr val="000000"/>
                          </a:solidFill>
                          <a:effectLst/>
                          <a:latin typeface="Arial" panose="020B0604020202020204" pitchFamily="34" charset="0"/>
                        </a:rPr>
                        <a:t>Prix HT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fr-FR" sz="900" b="1" i="0" u="none" strike="noStrike">
                          <a:solidFill>
                            <a:srgbClr val="000000"/>
                          </a:solidFill>
                          <a:effectLst/>
                          <a:latin typeface="Arial" panose="020B0604020202020204" pitchFamily="34" charset="0"/>
                        </a:rPr>
                        <a:t>QUANTITE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fr-FR" sz="900" b="1" i="0" u="none" strike="noStrike">
                          <a:solidFill>
                            <a:srgbClr val="000000"/>
                          </a:solidFill>
                          <a:effectLst/>
                          <a:latin typeface="Arial" panose="020B0604020202020204" pitchFamily="34" charset="0"/>
                        </a:rPr>
                        <a:t>CA HT</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158587340"/>
                  </a:ext>
                </a:extLst>
              </a:tr>
              <a:tr h="368140">
                <a:tc>
                  <a:txBody>
                    <a:bodyPr/>
                    <a:lstStyle/>
                    <a:p>
                      <a:pPr algn="l" fontAlgn="t"/>
                      <a:r>
                        <a:rPr lang="fr-FR" sz="900" b="0" i="0" u="none" strike="noStrike">
                          <a:solidFill>
                            <a:srgbClr val="000000"/>
                          </a:solidFill>
                          <a:effectLst/>
                          <a:latin typeface="Arial" panose="020B0604020202020204" pitchFamily="34" charset="0"/>
                        </a:rPr>
                        <a:t>113GARB-S/1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PANTALON GARY TAILLE S</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58,00 €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10</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580,00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92,80 €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10</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928,00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88385756"/>
                  </a:ext>
                </a:extLst>
              </a:tr>
              <a:tr h="368140">
                <a:tc>
                  <a:txBody>
                    <a:bodyPr/>
                    <a:lstStyle/>
                    <a:p>
                      <a:pPr algn="l" fontAlgn="t"/>
                      <a:r>
                        <a:rPr lang="fr-FR" sz="900" b="0" i="0" u="none" strike="noStrike">
                          <a:solidFill>
                            <a:srgbClr val="000000"/>
                          </a:solidFill>
                          <a:effectLst/>
                          <a:latin typeface="Arial" panose="020B0604020202020204" pitchFamily="34" charset="0"/>
                        </a:rPr>
                        <a:t>124DEBN-L/1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PULL TUNIQUE DEBORAH TAILLE L</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35,00 €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7</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245,00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56,00 €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7</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392,00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409073921"/>
                  </a:ext>
                </a:extLst>
              </a:tr>
              <a:tr h="395060">
                <a:tc>
                  <a:txBody>
                    <a:bodyPr/>
                    <a:lstStyle/>
                    <a:p>
                      <a:pPr algn="l" fontAlgn="t"/>
                      <a:r>
                        <a:rPr lang="fr-FR" sz="900" b="0" i="0" u="none" strike="noStrike">
                          <a:solidFill>
                            <a:srgbClr val="000000"/>
                          </a:solidFill>
                          <a:effectLst/>
                          <a:latin typeface="Arial" panose="020B0604020202020204" pitchFamily="34" charset="0"/>
                        </a:rPr>
                        <a:t>143JOSIV-TU/1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PEIGNOIR JOSETTE TU</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64,00 €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5</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320,00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102,40 €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5</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512,00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310701145"/>
                  </a:ext>
                </a:extLst>
              </a:tr>
              <a:tr h="395060">
                <a:tc>
                  <a:txBody>
                    <a:bodyPr/>
                    <a:lstStyle/>
                    <a:p>
                      <a:pPr algn="l" fontAlgn="t"/>
                      <a:r>
                        <a:rPr lang="fr-FR" sz="900" b="0" i="0" u="none" strike="noStrike">
                          <a:solidFill>
                            <a:srgbClr val="000000"/>
                          </a:solidFill>
                          <a:effectLst/>
                          <a:latin typeface="Arial" panose="020B0604020202020204" pitchFamily="34" charset="0"/>
                        </a:rPr>
                        <a:t>152JOSG-190/1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COUSSIN ALLAITEMENT JOSETTE T 190</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77,00 €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8</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616,00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123,20 €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8</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985,60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757353493"/>
                  </a:ext>
                </a:extLst>
              </a:tr>
              <a:tr h="395060">
                <a:tc>
                  <a:txBody>
                    <a:bodyPr/>
                    <a:lstStyle/>
                    <a:p>
                      <a:pPr algn="l" fontAlgn="t"/>
                      <a:r>
                        <a:rPr lang="fr-FR" sz="900" b="0" i="0" u="none" strike="noStrike">
                          <a:solidFill>
                            <a:srgbClr val="000000"/>
                          </a:solidFill>
                          <a:effectLst/>
                          <a:latin typeface="Arial" panose="020B0604020202020204" pitchFamily="34" charset="0"/>
                        </a:rPr>
                        <a:t>154FEN-100/1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it-IT" sz="900" b="0" i="0" u="none" strike="noStrike">
                          <a:solidFill>
                            <a:srgbClr val="000000"/>
                          </a:solidFill>
                          <a:effectLst/>
                          <a:latin typeface="Arial" panose="020B0604020202020204" pitchFamily="34" charset="0"/>
                        </a:rPr>
                        <a:t>HUILE ANTI VERGETURE FENO 100</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15,00 €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25</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375,00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24,00 €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25</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600,00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634394173"/>
                  </a:ext>
                </a:extLst>
              </a:tr>
              <a:tr h="395060">
                <a:tc>
                  <a:txBody>
                    <a:bodyPr/>
                    <a:lstStyle/>
                    <a:p>
                      <a:pPr algn="l" fontAlgn="t"/>
                      <a:r>
                        <a:rPr lang="fr-FR" sz="900" b="0" i="0" u="none" strike="noStrike">
                          <a:solidFill>
                            <a:srgbClr val="000000"/>
                          </a:solidFill>
                          <a:effectLst/>
                          <a:latin typeface="Arial" panose="020B0604020202020204" pitchFamily="34" charset="0"/>
                        </a:rPr>
                        <a:t>155KADPOR-TU/1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i-FI" sz="900" b="0" i="0" u="none" strike="noStrike">
                          <a:solidFill>
                            <a:srgbClr val="000000"/>
                          </a:solidFill>
                          <a:effectLst/>
                          <a:latin typeface="Arial" panose="020B0604020202020204" pitchFamily="34" charset="0"/>
                        </a:rPr>
                        <a:t>BOLA KADIJA EN TAILLE UNIQUE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45,00 €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22</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990,00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72,00 €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22</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1584,00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66537064"/>
                  </a:ext>
                </a:extLst>
              </a:tr>
              <a:tr h="395060">
                <a:tc>
                  <a:txBody>
                    <a:bodyPr/>
                    <a:lstStyle/>
                    <a:p>
                      <a:pPr algn="l" fontAlgn="t"/>
                      <a:r>
                        <a:rPr lang="fr-FR" sz="900" b="0" i="0" u="none" strike="noStrike">
                          <a:solidFill>
                            <a:srgbClr val="000000"/>
                          </a:solidFill>
                          <a:effectLst/>
                          <a:latin typeface="Arial" panose="020B0604020202020204" pitchFamily="34" charset="0"/>
                        </a:rPr>
                        <a:t>robvent</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ROBE ALLAITEMENT</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VETEMENTS ACCESSOIRES DE GROSSESSE</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65,00 €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3</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195,00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104,00 €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3</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312,00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59651118"/>
                  </a:ext>
                </a:extLst>
              </a:tr>
              <a:tr h="395060">
                <a:tc>
                  <a:txBody>
                    <a:bodyPr/>
                    <a:lstStyle/>
                    <a:p>
                      <a:pPr algn="l" fontAlgn="t"/>
                      <a:r>
                        <a:rPr lang="fr-FR" sz="900" b="0" i="0" u="none" strike="noStrike">
                          <a:solidFill>
                            <a:srgbClr val="000000"/>
                          </a:solidFill>
                          <a:effectLst/>
                          <a:latin typeface="Arial" panose="020B0604020202020204" pitchFamily="34" charset="0"/>
                        </a:rPr>
                        <a:t>223KARG-6M/1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NID D'ANGE KARINE TAILLE 0-6 MOIS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MES SIX PREMIERS MOIS</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90,00 €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4</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360,00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108,00 €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4</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432,00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048048463"/>
                  </a:ext>
                </a:extLst>
              </a:tr>
              <a:tr h="419362">
                <a:tc>
                  <a:txBody>
                    <a:bodyPr/>
                    <a:lstStyle/>
                    <a:p>
                      <a:pPr algn="l" fontAlgn="t"/>
                      <a:r>
                        <a:rPr lang="fr-FR" sz="900" b="0" i="0" u="none" strike="noStrike">
                          <a:solidFill>
                            <a:srgbClr val="000000"/>
                          </a:solidFill>
                          <a:effectLst/>
                          <a:latin typeface="Arial" panose="020B0604020202020204" pitchFamily="34" charset="0"/>
                        </a:rPr>
                        <a:t>240FENMU-TU/1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PETITE PIEUVRE FENO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MES SIX PREMIERS MOIS</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22,00 €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17</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374,00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26,40 €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17</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448,80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050926362"/>
                  </a:ext>
                </a:extLst>
              </a:tr>
              <a:tr h="395060">
                <a:tc>
                  <a:txBody>
                    <a:bodyPr/>
                    <a:lstStyle/>
                    <a:p>
                      <a:pPr algn="l" fontAlgn="t"/>
                      <a:r>
                        <a:rPr lang="fr-FR" sz="900" b="0" i="0" u="none" strike="noStrike">
                          <a:solidFill>
                            <a:srgbClr val="000000"/>
                          </a:solidFill>
                          <a:effectLst/>
                          <a:latin typeface="Arial" panose="020B0604020202020204" pitchFamily="34" charset="0"/>
                        </a:rPr>
                        <a:t>310CINV-360/1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ÉCHARPE DE PORTAGE CINDY TAILLE 360</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ACCESSOIRES JEUNES PARENTS</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49,00 €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49,00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68,60 €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68,60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503470892"/>
                  </a:ext>
                </a:extLst>
              </a:tr>
              <a:tr h="395060">
                <a:tc>
                  <a:txBody>
                    <a:bodyPr/>
                    <a:lstStyle/>
                    <a:p>
                      <a:pPr algn="l" fontAlgn="t"/>
                      <a:r>
                        <a:rPr lang="fr-FR" sz="900" b="0" i="0" u="none" strike="noStrike">
                          <a:solidFill>
                            <a:srgbClr val="000000"/>
                          </a:solidFill>
                          <a:effectLst/>
                          <a:latin typeface="Arial" panose="020B0604020202020204" pitchFamily="34" charset="0"/>
                        </a:rPr>
                        <a:t>320MURG-23/1</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SAC A LANGER MURIELLE VOL 23L</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ACCESSOIRES JEUNES PARENTS</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fr-FR" sz="900" b="0" i="0" u="none" strike="noStrike">
                          <a:solidFill>
                            <a:srgbClr val="000000"/>
                          </a:solidFill>
                          <a:effectLst/>
                          <a:latin typeface="Arial" panose="020B0604020202020204" pitchFamily="34" charset="0"/>
                        </a:rPr>
                        <a:t>                53,00 €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FR" sz="900" b="0" i="0" u="none" strike="noStrike">
                          <a:solidFill>
                            <a:srgbClr val="000000"/>
                          </a:solidFill>
                          <a:effectLst/>
                          <a:latin typeface="Arial" panose="020B0604020202020204" pitchFamily="34" charset="0"/>
                        </a:rPr>
                        <a:t>7</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371,00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fr-FR" sz="900" b="0" i="0" u="none" strike="noStrike">
                          <a:solidFill>
                            <a:srgbClr val="000000"/>
                          </a:solidFill>
                          <a:effectLst/>
                          <a:latin typeface="Arial" panose="020B0604020202020204" pitchFamily="34" charset="0"/>
                        </a:rPr>
                        <a:t>             74,20 € </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900" b="0" i="0" u="none" strike="noStrike">
                          <a:solidFill>
                            <a:srgbClr val="000000"/>
                          </a:solidFill>
                          <a:effectLst/>
                          <a:latin typeface="Arial" panose="020B0604020202020204" pitchFamily="34" charset="0"/>
                        </a:rPr>
                        <a:t>7</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900" b="0" i="0" u="none" strike="noStrike">
                          <a:solidFill>
                            <a:srgbClr val="000000"/>
                          </a:solidFill>
                          <a:effectLst/>
                          <a:latin typeface="Arial" panose="020B0604020202020204" pitchFamily="34" charset="0"/>
                        </a:rPr>
                        <a:t>519,40  EUR</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557956468"/>
                  </a:ext>
                </a:extLst>
              </a:tr>
              <a:tr h="237510">
                <a:tc>
                  <a:txBody>
                    <a:bodyPr/>
                    <a:lstStyle/>
                    <a:p>
                      <a:pPr algn="l" fontAlgn="t"/>
                      <a:r>
                        <a:rPr lang="fr-FR" sz="900" b="0" i="0" u="none" strike="noStrike">
                          <a:solidFill>
                            <a:srgbClr val="000000"/>
                          </a:solidFill>
                          <a:effectLst/>
                          <a:latin typeface="Arial" panose="020B0604020202020204" pitchFamily="34" charset="0"/>
                        </a:rPr>
                        <a:t>Total</a:t>
                      </a:r>
                    </a:p>
                  </a:txBody>
                  <a:tcPr marL="5730" marR="5730" marT="57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solidFill>
                            <a:srgbClr val="000000"/>
                          </a:solidFill>
                          <a:effectLst/>
                          <a:latin typeface="Calibri" panose="020F0502020204030204" pitchFamily="34" charset="0"/>
                        </a:rPr>
                        <a:t>4475,00  EUR</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solidFill>
                            <a:srgbClr val="000000"/>
                          </a:solidFill>
                          <a:effectLst/>
                          <a:latin typeface="Calibri" panose="020F0502020204030204" pitchFamily="34" charset="0"/>
                        </a:rPr>
                        <a:t>6782,40  EUR</a:t>
                      </a:r>
                    </a:p>
                  </a:txBody>
                  <a:tcPr marL="5730" marR="5730" marT="5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049099531"/>
                  </a:ext>
                </a:extLst>
              </a:tr>
            </a:tbl>
          </a:graphicData>
        </a:graphic>
      </p:graphicFrame>
      <p:sp>
        <p:nvSpPr>
          <p:cNvPr id="12" name="ZoneTexte 11">
            <a:extLst>
              <a:ext uri="{FF2B5EF4-FFF2-40B4-BE49-F238E27FC236}">
                <a16:creationId xmlns:a16="http://schemas.microsoft.com/office/drawing/2014/main" id="{E066354F-B814-5E0D-217A-5552DCA16CE5}"/>
              </a:ext>
            </a:extLst>
          </p:cNvPr>
          <p:cNvSpPr txBox="1"/>
          <p:nvPr/>
        </p:nvSpPr>
        <p:spPr>
          <a:xfrm>
            <a:off x="4706224" y="66896"/>
            <a:ext cx="1006679" cy="369332"/>
          </a:xfrm>
          <a:prstGeom prst="rect">
            <a:avLst/>
          </a:prstGeom>
          <a:noFill/>
        </p:spPr>
        <p:txBody>
          <a:bodyPr wrap="square" rtlCol="0">
            <a:spAutoFit/>
          </a:bodyPr>
          <a:lstStyle/>
          <a:p>
            <a:r>
              <a:rPr lang="fr-FR"/>
              <a:t>P</a:t>
            </a:r>
          </a:p>
        </p:txBody>
      </p:sp>
      <p:sp>
        <p:nvSpPr>
          <p:cNvPr id="16" name="ZoneTexte 15">
            <a:extLst>
              <a:ext uri="{FF2B5EF4-FFF2-40B4-BE49-F238E27FC236}">
                <a16:creationId xmlns:a16="http://schemas.microsoft.com/office/drawing/2014/main" id="{3070B6D8-4D4A-7DC2-DEE9-8EE4749BA2E3}"/>
              </a:ext>
            </a:extLst>
          </p:cNvPr>
          <p:cNvSpPr txBox="1"/>
          <p:nvPr/>
        </p:nvSpPr>
        <p:spPr>
          <a:xfrm>
            <a:off x="570452" y="66896"/>
            <a:ext cx="10695963" cy="584775"/>
          </a:xfrm>
          <a:prstGeom prst="rect">
            <a:avLst/>
          </a:prstGeom>
          <a:noFill/>
        </p:spPr>
        <p:txBody>
          <a:bodyPr wrap="square" rtlCol="0">
            <a:spAutoFit/>
          </a:bodyPr>
          <a:lstStyle/>
          <a:p>
            <a:r>
              <a:rPr lang="fr-FR" sz="3200">
                <a:solidFill>
                  <a:schemeClr val="bg1"/>
                </a:solidFill>
              </a:rPr>
              <a:t>Prévision de l’augmentation des prix pour novembre 2024</a:t>
            </a:r>
          </a:p>
        </p:txBody>
      </p:sp>
    </p:spTree>
    <p:extLst>
      <p:ext uri="{BB962C8B-B14F-4D97-AF65-F5344CB8AC3E}">
        <p14:creationId xmlns:p14="http://schemas.microsoft.com/office/powerpoint/2010/main" val="148909225"/>
      </p:ext>
    </p:extLst>
  </p:cSld>
  <p:clrMapOvr>
    <a:masterClrMapping/>
  </p:clrMapOvr>
</p:sld>
</file>

<file path=ppt/theme/theme1.xml><?xml version="1.0" encoding="utf-8"?>
<a:theme xmlns:a="http://schemas.openxmlformats.org/drawingml/2006/main" name="Personnalisé">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364_TF78853419_Win32" id="{26A8DC41-7521-4E8A-BB40-82DDDF6580CB}" vid="{96196EC2-C392-482E-BF29-9BD12A62668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4F21D10-BD83-491A-AAA6-945C2DB1EB0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71af3243-3dd4-4a8d-8c0d-dd76da1f02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Personnalisé</vt:lpstr>
      <vt:lpstr>Rapport CA novembre &amp; Décembre 2022</vt:lpstr>
      <vt:lpstr>Sommaire</vt:lpstr>
      <vt:lpstr>Sommaire</vt:lpstr>
      <vt:lpstr>Introduction</vt:lpstr>
      <vt:lpstr>PowerPoint Presentation</vt:lpstr>
      <vt:lpstr>Classement de nos 5 meilleurs clients de novembre et décembre</vt:lpstr>
      <vt:lpstr>PowerPoint Presentation</vt:lpstr>
      <vt:lpstr>PowerPoint Presentation</vt:lpstr>
      <vt:lpstr>PowerPoint Presentation</vt:lpstr>
      <vt:lpstr>PowerPoint Presentation</vt:lpstr>
      <vt:lpstr>PowerPoint Presentation</vt:lpstr>
      <vt:lpstr>Objectifs pour novembre 2024</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CA novembre &amp; Décembre 2022</dc:title>
  <dc:creator>Stéphanie DOMINIQUE ABELLARD</dc:creator>
  <cp:revision>1</cp:revision>
  <dcterms:created xsi:type="dcterms:W3CDTF">2023-12-06T13:52:21Z</dcterms:created>
  <dcterms:modified xsi:type="dcterms:W3CDTF">2023-12-08T13:36:35Z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