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sldIdLst>
    <p:sldId id="256" r:id="rId5"/>
    <p:sldId id="266" r:id="rId6"/>
    <p:sldId id="267" r:id="rId7"/>
    <p:sldId id="257" r:id="rId8"/>
    <p:sldId id="259" r:id="rId9"/>
    <p:sldId id="258" r:id="rId10"/>
    <p:sldId id="260" r:id="rId11"/>
    <p:sldId id="261" r:id="rId12"/>
    <p:sldId id="279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BFC48-382F-47CB-945C-6DE511CE8777}" v="12" dt="2023-12-08T08:00:32.215"/>
    <p1510:client id="{ACDBC470-14D6-48C9-A423-5C708D845ACF}" v="3" dt="2023-11-20T09:39:49.220"/>
    <p1510:client id="{CC5B1392-681B-4F5B-9B93-81BE2CA04107}" v="10" dt="2023-12-08T08:03:02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ne GARNIER" userId="7337922b-17f9-4a9f-953c-4a543b1b2bdd" providerId="ADAL" clId="{ACDBC470-14D6-48C9-A423-5C708D845ACF}"/>
    <pc:docChg chg="custSel modSld">
      <pc:chgData name="Jeanne GARNIER" userId="7337922b-17f9-4a9f-953c-4a543b1b2bdd" providerId="ADAL" clId="{ACDBC470-14D6-48C9-A423-5C708D845ACF}" dt="2023-11-20T09:41:45.315" v="66" actId="20577"/>
      <pc:docMkLst>
        <pc:docMk/>
      </pc:docMkLst>
      <pc:sldChg chg="modSp">
        <pc:chgData name="Jeanne GARNIER" userId="7337922b-17f9-4a9f-953c-4a543b1b2bdd" providerId="ADAL" clId="{ACDBC470-14D6-48C9-A423-5C708D845ACF}" dt="2023-11-16T09:39:28.285" v="2"/>
        <pc:sldMkLst>
          <pc:docMk/>
          <pc:sldMk cId="956262579" sldId="258"/>
        </pc:sldMkLst>
        <pc:graphicFrameChg chg="mod">
          <ac:chgData name="Jeanne GARNIER" userId="7337922b-17f9-4a9f-953c-4a543b1b2bdd" providerId="ADAL" clId="{ACDBC470-14D6-48C9-A423-5C708D845ACF}" dt="2023-11-16T09:39:28.285" v="2"/>
          <ac:graphicFrameMkLst>
            <pc:docMk/>
            <pc:sldMk cId="956262579" sldId="258"/>
            <ac:graphicFrameMk id="5" creationId="{E44C2BBC-0525-5B39-8B15-C7D65E0E5A20}"/>
          </ac:graphicFrameMkLst>
        </pc:graphicFrameChg>
      </pc:sldChg>
      <pc:sldChg chg="addSp delSp modSp mod">
        <pc:chgData name="Jeanne GARNIER" userId="7337922b-17f9-4a9f-953c-4a543b1b2bdd" providerId="ADAL" clId="{ACDBC470-14D6-48C9-A423-5C708D845ACF}" dt="2023-11-20T09:41:45.315" v="66" actId="20577"/>
        <pc:sldMkLst>
          <pc:docMk/>
          <pc:sldMk cId="2156821380" sldId="261"/>
        </pc:sldMkLst>
        <pc:spChg chg="mod">
          <ac:chgData name="Jeanne GARNIER" userId="7337922b-17f9-4a9f-953c-4a543b1b2bdd" providerId="ADAL" clId="{ACDBC470-14D6-48C9-A423-5C708D845ACF}" dt="2023-11-20T09:41:45.315" v="66" actId="20577"/>
          <ac:spMkLst>
            <pc:docMk/>
            <pc:sldMk cId="2156821380" sldId="261"/>
            <ac:spMk id="5" creationId="{FFF8FA65-F4E6-AC54-0BAD-307B06A39EC0}"/>
          </ac:spMkLst>
        </pc:spChg>
        <pc:spChg chg="add">
          <ac:chgData name="Jeanne GARNIER" userId="7337922b-17f9-4a9f-953c-4a543b1b2bdd" providerId="ADAL" clId="{ACDBC470-14D6-48C9-A423-5C708D845ACF}" dt="2023-11-20T09:40:42.366" v="25" actId="26606"/>
          <ac:spMkLst>
            <pc:docMk/>
            <pc:sldMk cId="2156821380" sldId="261"/>
            <ac:spMk id="10" creationId="{C8A3C342-1D03-412F-8DD3-BF519E8E0AE9}"/>
          </ac:spMkLst>
        </pc:spChg>
        <pc:spChg chg="add">
          <ac:chgData name="Jeanne GARNIER" userId="7337922b-17f9-4a9f-953c-4a543b1b2bdd" providerId="ADAL" clId="{ACDBC470-14D6-48C9-A423-5C708D845ACF}" dt="2023-11-20T09:40:42.366" v="25" actId="26606"/>
          <ac:spMkLst>
            <pc:docMk/>
            <pc:sldMk cId="2156821380" sldId="261"/>
            <ac:spMk id="12" creationId="{81CC9B02-E087-4350-AEBD-2C3CF001AF01}"/>
          </ac:spMkLst>
        </pc:spChg>
        <pc:picChg chg="mod ord modCrop">
          <ac:chgData name="Jeanne GARNIER" userId="7337922b-17f9-4a9f-953c-4a543b1b2bdd" providerId="ADAL" clId="{ACDBC470-14D6-48C9-A423-5C708D845ACF}" dt="2023-11-20T09:40:42.366" v="25" actId="26606"/>
          <ac:picMkLst>
            <pc:docMk/>
            <pc:sldMk cId="2156821380" sldId="261"/>
            <ac:picMk id="3" creationId="{447D116B-A4C3-A99D-14EB-5FA177A6513E}"/>
          </ac:picMkLst>
        </pc:picChg>
        <pc:picChg chg="add mod modCrop">
          <ac:chgData name="Jeanne GARNIER" userId="7337922b-17f9-4a9f-953c-4a543b1b2bdd" providerId="ADAL" clId="{ACDBC470-14D6-48C9-A423-5C708D845ACF}" dt="2023-11-20T09:40:42.366" v="25" actId="26606"/>
          <ac:picMkLst>
            <pc:docMk/>
            <pc:sldMk cId="2156821380" sldId="261"/>
            <ac:picMk id="4" creationId="{A8D07B2E-FE9B-420A-0364-717D09AE8F1A}"/>
          </ac:picMkLst>
        </pc:picChg>
        <pc:picChg chg="del">
          <ac:chgData name="Jeanne GARNIER" userId="7337922b-17f9-4a9f-953c-4a543b1b2bdd" providerId="ADAL" clId="{ACDBC470-14D6-48C9-A423-5C708D845ACF}" dt="2023-11-20T09:39:38.667" v="15" actId="478"/>
          <ac:picMkLst>
            <pc:docMk/>
            <pc:sldMk cId="2156821380" sldId="261"/>
            <ac:picMk id="7" creationId="{785D8059-EC90-3B3A-A5EF-8D726CC97FDE}"/>
          </ac:picMkLst>
        </pc:picChg>
      </pc:sldChg>
      <pc:sldChg chg="addSp modSp mod">
        <pc:chgData name="Jeanne GARNIER" userId="7337922b-17f9-4a9f-953c-4a543b1b2bdd" providerId="ADAL" clId="{ACDBC470-14D6-48C9-A423-5C708D845ACF}" dt="2023-11-14T10:27:14.536" v="1" actId="1076"/>
        <pc:sldMkLst>
          <pc:docMk/>
          <pc:sldMk cId="3322162559" sldId="262"/>
        </pc:sldMkLst>
        <pc:picChg chg="add mod">
          <ac:chgData name="Jeanne GARNIER" userId="7337922b-17f9-4a9f-953c-4a543b1b2bdd" providerId="ADAL" clId="{ACDBC470-14D6-48C9-A423-5C708D845ACF}" dt="2023-11-14T10:27:14.536" v="1" actId="1076"/>
          <ac:picMkLst>
            <pc:docMk/>
            <pc:sldMk cId="3322162559" sldId="262"/>
            <ac:picMk id="2" creationId="{078E3177-58F9-E401-9BBD-FA6D44DA6B88}"/>
          </ac:picMkLst>
        </pc:picChg>
      </pc:sldChg>
      <pc:sldChg chg="addSp delSp modSp mod">
        <pc:chgData name="Jeanne GARNIER" userId="7337922b-17f9-4a9f-953c-4a543b1b2bdd" providerId="ADAL" clId="{ACDBC470-14D6-48C9-A423-5C708D845ACF}" dt="2023-11-17T14:49:10.562" v="14" actId="113"/>
        <pc:sldMkLst>
          <pc:docMk/>
          <pc:sldMk cId="605557666" sldId="279"/>
        </pc:sldMkLst>
        <pc:spChg chg="mod">
          <ac:chgData name="Jeanne GARNIER" userId="7337922b-17f9-4a9f-953c-4a543b1b2bdd" providerId="ADAL" clId="{ACDBC470-14D6-48C9-A423-5C708D845ACF}" dt="2023-11-17T14:49:10.562" v="14" actId="113"/>
          <ac:spMkLst>
            <pc:docMk/>
            <pc:sldMk cId="605557666" sldId="279"/>
            <ac:spMk id="5" creationId="{ED35FC31-46AF-98BF-48BA-34B5B5D0E016}"/>
          </ac:spMkLst>
        </pc:spChg>
        <pc:spChg chg="del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31" creationId="{AB6AAF19-F9D3-45A5-AE5D-78BC811061C5}"/>
          </ac:spMkLst>
        </pc:spChg>
        <pc:spChg chg="del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33" creationId="{7BBF43D6-A5CF-4884-BE66-F395A6C04654}"/>
          </ac:spMkLst>
        </pc:spChg>
        <pc:spChg chg="del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35" creationId="{1D4731B7-53A1-43E4-B5FD-B33358A7FD3A}"/>
          </ac:spMkLst>
        </pc:spChg>
        <pc:spChg chg="add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40" creationId="{C8A3C342-1D03-412F-8DD3-BF519E8E0AE9}"/>
          </ac:spMkLst>
        </pc:spChg>
        <pc:spChg chg="add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42" creationId="{81CC9B02-E087-4350-AEBD-2C3CF001AF01}"/>
          </ac:spMkLst>
        </pc:spChg>
        <pc:picChg chg="mod ord">
          <ac:chgData name="Jeanne GARNIER" userId="7337922b-17f9-4a9f-953c-4a543b1b2bdd" providerId="ADAL" clId="{ACDBC470-14D6-48C9-A423-5C708D845ACF}" dt="2023-11-17T14:48:43.366" v="8" actId="26606"/>
          <ac:picMkLst>
            <pc:docMk/>
            <pc:sldMk cId="605557666" sldId="279"/>
            <ac:picMk id="3" creationId="{536D9233-4E0D-137A-CD9A-6C7E32565116}"/>
          </ac:picMkLst>
        </pc:picChg>
        <pc:picChg chg="add mod modCrop">
          <ac:chgData name="Jeanne GARNIER" userId="7337922b-17f9-4a9f-953c-4a543b1b2bdd" providerId="ADAL" clId="{ACDBC470-14D6-48C9-A423-5C708D845ACF}" dt="2023-11-17T14:48:43.366" v="8" actId="26606"/>
          <ac:picMkLst>
            <pc:docMk/>
            <pc:sldMk cId="605557666" sldId="279"/>
            <ac:picMk id="4" creationId="{C665842C-4217-3FC4-8885-8F0BE0C45AC1}"/>
          </ac:picMkLst>
        </pc:picChg>
      </pc:sldChg>
    </pc:docChg>
  </pc:docChgLst>
  <pc:docChgLst>
    <pc:chgData name="Jeanne GARNIER" userId="7337922b-17f9-4a9f-953c-4a543b1b2bdd" providerId="ADAL" clId="{8F9D1255-6827-4699-AF14-17E809499CC8}"/>
    <pc:docChg chg="modSld">
      <pc:chgData name="Jeanne GARNIER" userId="7337922b-17f9-4a9f-953c-4a543b1b2bdd" providerId="ADAL" clId="{8F9D1255-6827-4699-AF14-17E809499CC8}" dt="2023-11-15T13:44:56.414" v="65" actId="1076"/>
      <pc:docMkLst>
        <pc:docMk/>
      </pc:docMkLst>
      <pc:sldChg chg="modSp">
        <pc:chgData name="Jeanne GARNIER" userId="7337922b-17f9-4a9f-953c-4a543b1b2bdd" providerId="ADAL" clId="{8F9D1255-6827-4699-AF14-17E809499CC8}" dt="2023-11-15T12:11:54.432" v="39" actId="20577"/>
        <pc:sldMkLst>
          <pc:docMk/>
          <pc:sldMk cId="2835876561" sldId="257"/>
        </pc:sldMkLst>
        <pc:graphicFrameChg chg="mod">
          <ac:chgData name="Jeanne GARNIER" userId="7337922b-17f9-4a9f-953c-4a543b1b2bdd" providerId="ADAL" clId="{8F9D1255-6827-4699-AF14-17E809499CC8}" dt="2023-11-15T12:11:18.202" v="26" actId="20577"/>
          <ac:graphicFrameMkLst>
            <pc:docMk/>
            <pc:sldMk cId="2835876561" sldId="257"/>
            <ac:graphicFrameMk id="14" creationId="{C27A2E5C-0071-3182-F7BF-B8FBB8FBC4A8}"/>
          </ac:graphicFrameMkLst>
        </pc:graphicFrameChg>
        <pc:graphicFrameChg chg="mod">
          <ac:chgData name="Jeanne GARNIER" userId="7337922b-17f9-4a9f-953c-4a543b1b2bdd" providerId="ADAL" clId="{8F9D1255-6827-4699-AF14-17E809499CC8}" dt="2023-11-15T12:11:12.394" v="23" actId="20577"/>
          <ac:graphicFrameMkLst>
            <pc:docMk/>
            <pc:sldMk cId="2835876561" sldId="257"/>
            <ac:graphicFrameMk id="20" creationId="{DF03E503-4A51-2F2A-1E13-76A90928C3D9}"/>
          </ac:graphicFrameMkLst>
        </pc:graphicFrameChg>
        <pc:graphicFrameChg chg="mod">
          <ac:chgData name="Jeanne GARNIER" userId="7337922b-17f9-4a9f-953c-4a543b1b2bdd" providerId="ADAL" clId="{8F9D1255-6827-4699-AF14-17E809499CC8}" dt="2023-11-15T12:11:54.432" v="39" actId="20577"/>
          <ac:graphicFrameMkLst>
            <pc:docMk/>
            <pc:sldMk cId="2835876561" sldId="257"/>
            <ac:graphicFrameMk id="22" creationId="{9DE40D0A-ECDB-3FEC-3970-9455A80F179A}"/>
          </ac:graphicFrameMkLst>
        </pc:graphicFrameChg>
      </pc:sldChg>
      <pc:sldChg chg="addSp modSp">
        <pc:chgData name="Jeanne GARNIER" userId="7337922b-17f9-4a9f-953c-4a543b1b2bdd" providerId="ADAL" clId="{8F9D1255-6827-4699-AF14-17E809499CC8}" dt="2023-11-15T12:18:05.001" v="49" actId="20577"/>
        <pc:sldMkLst>
          <pc:docMk/>
          <pc:sldMk cId="956262579" sldId="258"/>
        </pc:sldMkLst>
        <pc:graphicFrameChg chg="add mod">
          <ac:chgData name="Jeanne GARNIER" userId="7337922b-17f9-4a9f-953c-4a543b1b2bdd" providerId="ADAL" clId="{8F9D1255-6827-4699-AF14-17E809499CC8}" dt="2023-11-15T12:18:05.001" v="49" actId="20577"/>
          <ac:graphicFrameMkLst>
            <pc:docMk/>
            <pc:sldMk cId="956262579" sldId="258"/>
            <ac:graphicFrameMk id="5" creationId="{E44C2BBC-0525-5B39-8B15-C7D65E0E5A20}"/>
          </ac:graphicFrameMkLst>
        </pc:graphicFrameChg>
        <pc:picChg chg="add">
          <ac:chgData name="Jeanne GARNIER" userId="7337922b-17f9-4a9f-953c-4a543b1b2bdd" providerId="ADAL" clId="{8F9D1255-6827-4699-AF14-17E809499CC8}" dt="2023-11-15T12:17:48.615" v="40"/>
          <ac:picMkLst>
            <pc:docMk/>
            <pc:sldMk cId="956262579" sldId="258"/>
            <ac:picMk id="3" creationId="{95C0115A-8455-B8D6-863E-2A6A0B1609EB}"/>
          </ac:picMkLst>
        </pc:picChg>
      </pc:sldChg>
      <pc:sldChg chg="modSp">
        <pc:chgData name="Jeanne GARNIER" userId="7337922b-17f9-4a9f-953c-4a543b1b2bdd" providerId="ADAL" clId="{8F9D1255-6827-4699-AF14-17E809499CC8}" dt="2023-11-15T12:32:06.355" v="52" actId="20577"/>
        <pc:sldMkLst>
          <pc:docMk/>
          <pc:sldMk cId="2812563698" sldId="259"/>
        </pc:sldMkLst>
        <pc:graphicFrameChg chg="mod">
          <ac:chgData name="Jeanne GARNIER" userId="7337922b-17f9-4a9f-953c-4a543b1b2bdd" providerId="ADAL" clId="{8F9D1255-6827-4699-AF14-17E809499CC8}" dt="2023-11-15T12:32:06.355" v="52" actId="20577"/>
          <ac:graphicFrameMkLst>
            <pc:docMk/>
            <pc:sldMk cId="2812563698" sldId="259"/>
            <ac:graphicFrameMk id="5" creationId="{2B78C7AB-564E-1557-9EAF-3F64B088A122}"/>
          </ac:graphicFrameMkLst>
        </pc:graphicFrameChg>
      </pc:sldChg>
      <pc:sldChg chg="addSp modSp">
        <pc:chgData name="Jeanne GARNIER" userId="7337922b-17f9-4a9f-953c-4a543b1b2bdd" providerId="ADAL" clId="{8F9D1255-6827-4699-AF14-17E809499CC8}" dt="2023-11-15T13:44:56.414" v="65" actId="1076"/>
        <pc:sldMkLst>
          <pc:docMk/>
          <pc:sldMk cId="2455540197" sldId="263"/>
        </pc:sldMkLst>
        <pc:picChg chg="add mod">
          <ac:chgData name="Jeanne GARNIER" userId="7337922b-17f9-4a9f-953c-4a543b1b2bdd" providerId="ADAL" clId="{8F9D1255-6827-4699-AF14-17E809499CC8}" dt="2023-11-15T13:44:56.414" v="65" actId="1076"/>
          <ac:picMkLst>
            <pc:docMk/>
            <pc:sldMk cId="2455540197" sldId="263"/>
            <ac:picMk id="1026" creationId="{BD643B76-3732-5401-DC7F-1D5623239245}"/>
          </ac:picMkLst>
        </pc:picChg>
      </pc:sldChg>
      <pc:sldChg chg="addSp modSp">
        <pc:chgData name="Jeanne GARNIER" userId="7337922b-17f9-4a9f-953c-4a543b1b2bdd" providerId="ADAL" clId="{8F9D1255-6827-4699-AF14-17E809499CC8}" dt="2023-11-15T12:18:33.192" v="50"/>
        <pc:sldMkLst>
          <pc:docMk/>
          <pc:sldMk cId="1984391718" sldId="267"/>
        </pc:sldMkLst>
        <pc:spChg chg="add mod">
          <ac:chgData name="Jeanne GARNIER" userId="7337922b-17f9-4a9f-953c-4a543b1b2bdd" providerId="ADAL" clId="{8F9D1255-6827-4699-AF14-17E809499CC8}" dt="2023-11-15T12:18:33.192" v="50"/>
          <ac:spMkLst>
            <pc:docMk/>
            <pc:sldMk cId="1984391718" sldId="267"/>
            <ac:spMk id="2" creationId="{E8E3608B-798E-BAB8-6413-CC7E3393FA66}"/>
          </ac:spMkLst>
        </pc:spChg>
      </pc:sldChg>
    </pc:docChg>
  </pc:docChgLst>
  <pc:docChgLst>
    <pc:chgData name="Jeanne GARNIER" userId="S::jeanne.garnier@textileforlife.fr::7337922b-17f9-4a9f-953c-4a543b1b2bdd" providerId="AD" clId="Web-{CC5B1392-681B-4F5B-9B93-81BE2CA04107}"/>
    <pc:docChg chg="modSld">
      <pc:chgData name="Jeanne GARNIER" userId="S::jeanne.garnier@textileforlife.fr::7337922b-17f9-4a9f-953c-4a543b1b2bdd" providerId="AD" clId="Web-{CC5B1392-681B-4F5B-9B93-81BE2CA04107}" dt="2023-12-08T08:03:02.132" v="8" actId="1076"/>
      <pc:docMkLst>
        <pc:docMk/>
      </pc:docMkLst>
      <pc:sldChg chg="addSp modSp">
        <pc:chgData name="Jeanne GARNIER" userId="S::jeanne.garnier@textileforlife.fr::7337922b-17f9-4a9f-953c-4a543b1b2bdd" providerId="AD" clId="Web-{CC5B1392-681B-4F5B-9B93-81BE2CA04107}" dt="2023-12-08T08:03:02.132" v="8" actId="1076"/>
        <pc:sldMkLst>
          <pc:docMk/>
          <pc:sldMk cId="2455540197" sldId="263"/>
        </pc:sldMkLst>
        <pc:picChg chg="add mod modCrop">
          <ac:chgData name="Jeanne GARNIER" userId="S::jeanne.garnier@textileforlife.fr::7337922b-17f9-4a9f-953c-4a543b1b2bdd" providerId="AD" clId="Web-{CC5B1392-681B-4F5B-9B93-81BE2CA04107}" dt="2023-12-08T08:03:02.132" v="8" actId="1076"/>
          <ac:picMkLst>
            <pc:docMk/>
            <pc:sldMk cId="2455540197" sldId="263"/>
            <ac:picMk id="3" creationId="{3DC2952C-479C-6C51-30E4-D819FF55F130}"/>
          </ac:picMkLst>
        </pc:picChg>
      </pc:sldChg>
    </pc:docChg>
  </pc:docChgLst>
  <pc:docChgLst>
    <pc:chgData name="Touria GAABOURI" userId="e82a4e22-e668-48fb-a876-5f9b98c04d6d" providerId="ADAL" clId="{0D89A420-0FC7-4575-B464-EDA3ECA7066A}"/>
    <pc:docChg chg="undo custSel modSld">
      <pc:chgData name="Touria GAABOURI" userId="e82a4e22-e668-48fb-a876-5f9b98c04d6d" providerId="ADAL" clId="{0D89A420-0FC7-4575-B464-EDA3ECA7066A}" dt="2023-11-10T13:53:11.822" v="364" actId="1076"/>
      <pc:docMkLst>
        <pc:docMk/>
      </pc:docMkLst>
      <pc:sldChg chg="modSp mod">
        <pc:chgData name="Touria GAABOURI" userId="e82a4e22-e668-48fb-a876-5f9b98c04d6d" providerId="ADAL" clId="{0D89A420-0FC7-4575-B464-EDA3ECA7066A}" dt="2023-11-10T12:26:55.023" v="12" actId="1076"/>
        <pc:sldMkLst>
          <pc:docMk/>
          <pc:sldMk cId="2863200144" sldId="256"/>
        </pc:sldMkLst>
        <pc:spChg chg="mod">
          <ac:chgData name="Touria GAABOURI" userId="e82a4e22-e668-48fb-a876-5f9b98c04d6d" providerId="ADAL" clId="{0D89A420-0FC7-4575-B464-EDA3ECA7066A}" dt="2023-11-08T15:10:10.638" v="1" actId="20577"/>
          <ac:spMkLst>
            <pc:docMk/>
            <pc:sldMk cId="2863200144" sldId="256"/>
            <ac:spMk id="3" creationId="{433B5905-5B33-0BA4-2370-CE5F7C510566}"/>
          </ac:spMkLst>
        </pc:spChg>
        <pc:picChg chg="mod">
          <ac:chgData name="Touria GAABOURI" userId="e82a4e22-e668-48fb-a876-5f9b98c04d6d" providerId="ADAL" clId="{0D89A420-0FC7-4575-B464-EDA3ECA7066A}" dt="2023-11-10T12:26:55.023" v="12" actId="1076"/>
          <ac:picMkLst>
            <pc:docMk/>
            <pc:sldMk cId="2863200144" sldId="256"/>
            <ac:picMk id="6" creationId="{7E65C5DF-3A7D-583F-AC74-806024B84322}"/>
          </ac:picMkLst>
        </pc:picChg>
        <pc:picChg chg="mod">
          <ac:chgData name="Touria GAABOURI" userId="e82a4e22-e668-48fb-a876-5f9b98c04d6d" providerId="ADAL" clId="{0D89A420-0FC7-4575-B464-EDA3ECA7066A}" dt="2023-11-10T12:26:44.845" v="10" actId="1076"/>
          <ac:picMkLst>
            <pc:docMk/>
            <pc:sldMk cId="2863200144" sldId="256"/>
            <ac:picMk id="12" creationId="{6A5C7289-A7B3-0B5E-A7B1-B1FE59168088}"/>
          </ac:picMkLst>
        </pc:picChg>
      </pc:sldChg>
      <pc:sldChg chg="addSp delSp modSp mod">
        <pc:chgData name="Touria GAABOURI" userId="e82a4e22-e668-48fb-a876-5f9b98c04d6d" providerId="ADAL" clId="{0D89A420-0FC7-4575-B464-EDA3ECA7066A}" dt="2023-11-10T13:53:11.822" v="364" actId="1076"/>
        <pc:sldMkLst>
          <pc:docMk/>
          <pc:sldMk cId="2835876561" sldId="257"/>
        </pc:sldMkLst>
        <pc:spChg chg="mod">
          <ac:chgData name="Touria GAABOURI" userId="e82a4e22-e668-48fb-a876-5f9b98c04d6d" providerId="ADAL" clId="{0D89A420-0FC7-4575-B464-EDA3ECA7066A}" dt="2023-11-10T13:52:58.166" v="362" actId="1035"/>
          <ac:spMkLst>
            <pc:docMk/>
            <pc:sldMk cId="2835876561" sldId="257"/>
            <ac:spMk id="7" creationId="{BE6862DF-FFE3-A77F-8018-9CB88AA07F5B}"/>
          </ac:spMkLst>
        </pc:spChg>
        <pc:spChg chg="mod">
          <ac:chgData name="Touria GAABOURI" userId="e82a4e22-e668-48fb-a876-5f9b98c04d6d" providerId="ADAL" clId="{0D89A420-0FC7-4575-B464-EDA3ECA7066A}" dt="2023-11-10T13:52:58.166" v="362" actId="1035"/>
          <ac:spMkLst>
            <pc:docMk/>
            <pc:sldMk cId="2835876561" sldId="257"/>
            <ac:spMk id="8" creationId="{E0C0D476-3E19-6AF4-6F71-FE1DADAE1C61}"/>
          </ac:spMkLst>
        </pc:spChg>
        <pc:spChg chg="mod">
          <ac:chgData name="Touria GAABOURI" userId="e82a4e22-e668-48fb-a876-5f9b98c04d6d" providerId="ADAL" clId="{0D89A420-0FC7-4575-B464-EDA3ECA7066A}" dt="2023-11-10T13:52:58.166" v="362" actId="1035"/>
          <ac:spMkLst>
            <pc:docMk/>
            <pc:sldMk cId="2835876561" sldId="257"/>
            <ac:spMk id="10" creationId="{670FE0AC-22DB-FFA4-E2FD-6B023ADD4871}"/>
          </ac:spMkLst>
        </pc:spChg>
        <pc:spChg chg="mod">
          <ac:chgData name="Touria GAABOURI" userId="e82a4e22-e668-48fb-a876-5f9b98c04d6d" providerId="ADAL" clId="{0D89A420-0FC7-4575-B464-EDA3ECA7066A}" dt="2023-11-10T13:53:11.822" v="364" actId="1076"/>
          <ac:spMkLst>
            <pc:docMk/>
            <pc:sldMk cId="2835876561" sldId="257"/>
            <ac:spMk id="11" creationId="{AF9C2359-DE27-F186-771C-9056532400B8}"/>
          </ac:spMkLst>
        </pc:spChg>
        <pc:picChg chg="add mod">
          <ac:chgData name="Touria GAABOURI" userId="e82a4e22-e668-48fb-a876-5f9b98c04d6d" providerId="ADAL" clId="{0D89A420-0FC7-4575-B464-EDA3ECA7066A}" dt="2023-11-10T13:52:58.166" v="362" actId="1035"/>
          <ac:picMkLst>
            <pc:docMk/>
            <pc:sldMk cId="2835876561" sldId="257"/>
            <ac:picMk id="3" creationId="{6C33D609-19EA-857E-60DB-AB37CD972AEA}"/>
          </ac:picMkLst>
        </pc:picChg>
        <pc:picChg chg="add mod">
          <ac:chgData name="Touria GAABOURI" userId="e82a4e22-e668-48fb-a876-5f9b98c04d6d" providerId="ADAL" clId="{0D89A420-0FC7-4575-B464-EDA3ECA7066A}" dt="2023-11-10T13:52:58.166" v="362" actId="1035"/>
          <ac:picMkLst>
            <pc:docMk/>
            <pc:sldMk cId="2835876561" sldId="257"/>
            <ac:picMk id="5" creationId="{817FB8D7-E4D3-44B9-035C-15D60F47D96E}"/>
          </ac:picMkLst>
        </pc:picChg>
        <pc:picChg chg="add mod">
          <ac:chgData name="Touria GAABOURI" userId="e82a4e22-e668-48fb-a876-5f9b98c04d6d" providerId="ADAL" clId="{0D89A420-0FC7-4575-B464-EDA3ECA7066A}" dt="2023-11-10T13:53:07.030" v="363" actId="1076"/>
          <ac:picMkLst>
            <pc:docMk/>
            <pc:sldMk cId="2835876561" sldId="257"/>
            <ac:picMk id="12" creationId="{257C3CD9-FCC5-CBC8-A70B-244621FCCE4D}"/>
          </ac:picMkLst>
        </pc:picChg>
        <pc:picChg chg="del">
          <ac:chgData name="Touria GAABOURI" userId="e82a4e22-e668-48fb-a876-5f9b98c04d6d" providerId="ADAL" clId="{0D89A420-0FC7-4575-B464-EDA3ECA7066A}" dt="2023-11-10T12:31:39.775" v="13" actId="478"/>
          <ac:picMkLst>
            <pc:docMk/>
            <pc:sldMk cId="2835876561" sldId="257"/>
            <ac:picMk id="1026" creationId="{CB051DE4-3E36-D2DD-3E0A-5A1CBB324666}"/>
          </ac:picMkLst>
        </pc:picChg>
      </pc:sldChg>
      <pc:sldChg chg="addSp delSp modSp mod">
        <pc:chgData name="Touria GAABOURI" userId="e82a4e22-e668-48fb-a876-5f9b98c04d6d" providerId="ADAL" clId="{0D89A420-0FC7-4575-B464-EDA3ECA7066A}" dt="2023-11-10T12:47:38.471" v="184" actId="1076"/>
        <pc:sldMkLst>
          <pc:docMk/>
          <pc:sldMk cId="956262579" sldId="258"/>
        </pc:sldMkLst>
        <pc:spChg chg="mod">
          <ac:chgData name="Touria GAABOURI" userId="e82a4e22-e668-48fb-a876-5f9b98c04d6d" providerId="ADAL" clId="{0D89A420-0FC7-4575-B464-EDA3ECA7066A}" dt="2023-11-10T12:46:52.046" v="178" actId="1076"/>
          <ac:spMkLst>
            <pc:docMk/>
            <pc:sldMk cId="956262579" sldId="258"/>
            <ac:spMk id="4" creationId="{FAB1F114-EE64-6FB2-9002-998EFB4D5E17}"/>
          </ac:spMkLst>
        </pc:spChg>
        <pc:spChg chg="del mod">
          <ac:chgData name="Touria GAABOURI" userId="e82a4e22-e668-48fb-a876-5f9b98c04d6d" providerId="ADAL" clId="{0D89A420-0FC7-4575-B464-EDA3ECA7066A}" dt="2023-11-10T12:46:38.071" v="177" actId="478"/>
          <ac:spMkLst>
            <pc:docMk/>
            <pc:sldMk cId="956262579" sldId="258"/>
            <ac:spMk id="5" creationId="{42290622-D93D-8E46-E857-71401557B2F9}"/>
          </ac:spMkLst>
        </pc:spChg>
        <pc:spChg chg="mod">
          <ac:chgData name="Touria GAABOURI" userId="e82a4e22-e668-48fb-a876-5f9b98c04d6d" providerId="ADAL" clId="{0D89A420-0FC7-4575-B464-EDA3ECA7066A}" dt="2023-11-10T12:47:20.582" v="179" actId="1076"/>
          <ac:spMkLst>
            <pc:docMk/>
            <pc:sldMk cId="956262579" sldId="258"/>
            <ac:spMk id="6" creationId="{24CA8325-9E55-830B-1B7B-62CEEC93263E}"/>
          </ac:spMkLst>
        </pc:spChg>
        <pc:picChg chg="add mod">
          <ac:chgData name="Touria GAABOURI" userId="e82a4e22-e668-48fb-a876-5f9b98c04d6d" providerId="ADAL" clId="{0D89A420-0FC7-4575-B464-EDA3ECA7066A}" dt="2023-11-10T12:47:38.471" v="184" actId="1076"/>
          <ac:picMkLst>
            <pc:docMk/>
            <pc:sldMk cId="956262579" sldId="258"/>
            <ac:picMk id="3" creationId="{52E53C92-FC0D-4BCF-762E-E5FB0B2EA23D}"/>
          </ac:picMkLst>
        </pc:picChg>
      </pc:sldChg>
      <pc:sldChg chg="addSp delSp modSp mod">
        <pc:chgData name="Touria GAABOURI" userId="e82a4e22-e668-48fb-a876-5f9b98c04d6d" providerId="ADAL" clId="{0D89A420-0FC7-4575-B464-EDA3ECA7066A}" dt="2023-11-10T12:46:20.987" v="175" actId="1076"/>
        <pc:sldMkLst>
          <pc:docMk/>
          <pc:sldMk cId="2812563698" sldId="259"/>
        </pc:sldMkLst>
        <pc:spChg chg="mod">
          <ac:chgData name="Touria GAABOURI" userId="e82a4e22-e668-48fb-a876-5f9b98c04d6d" providerId="ADAL" clId="{0D89A420-0FC7-4575-B464-EDA3ECA7066A}" dt="2023-11-10T12:44:11.921" v="161" actId="1076"/>
          <ac:spMkLst>
            <pc:docMk/>
            <pc:sldMk cId="2812563698" sldId="259"/>
            <ac:spMk id="4" creationId="{FAB1F114-EE64-6FB2-9002-998EFB4D5E17}"/>
          </ac:spMkLst>
        </pc:spChg>
        <pc:spChg chg="del mod">
          <ac:chgData name="Touria GAABOURI" userId="e82a4e22-e668-48fb-a876-5f9b98c04d6d" providerId="ADAL" clId="{0D89A420-0FC7-4575-B464-EDA3ECA7066A}" dt="2023-11-10T12:42:26.188" v="144" actId="478"/>
          <ac:spMkLst>
            <pc:docMk/>
            <pc:sldMk cId="2812563698" sldId="259"/>
            <ac:spMk id="5" creationId="{42290622-D93D-8E46-E857-71401557B2F9}"/>
          </ac:spMkLst>
        </pc:spChg>
        <pc:spChg chg="add mod">
          <ac:chgData name="Touria GAABOURI" userId="e82a4e22-e668-48fb-a876-5f9b98c04d6d" providerId="ADAL" clId="{0D89A420-0FC7-4575-B464-EDA3ECA7066A}" dt="2023-11-10T12:43:52.018" v="157" actId="1076"/>
          <ac:spMkLst>
            <pc:docMk/>
            <pc:sldMk cId="2812563698" sldId="259"/>
            <ac:spMk id="7" creationId="{4CAE974B-2C02-112C-A761-53132EFFDCB7}"/>
          </ac:spMkLst>
        </pc:spChg>
        <pc:spChg chg="add mod">
          <ac:chgData name="Touria GAABOURI" userId="e82a4e22-e668-48fb-a876-5f9b98c04d6d" providerId="ADAL" clId="{0D89A420-0FC7-4575-B464-EDA3ECA7066A}" dt="2023-11-10T12:46:20.987" v="175" actId="1076"/>
          <ac:spMkLst>
            <pc:docMk/>
            <pc:sldMk cId="2812563698" sldId="259"/>
            <ac:spMk id="10" creationId="{8216B407-E547-B01B-46E4-53FB2E95BCAF}"/>
          </ac:spMkLst>
        </pc:spChg>
        <pc:picChg chg="add mod">
          <ac:chgData name="Touria GAABOURI" userId="e82a4e22-e668-48fb-a876-5f9b98c04d6d" providerId="ADAL" clId="{0D89A420-0FC7-4575-B464-EDA3ECA7066A}" dt="2023-11-10T12:43:46.759" v="156" actId="1076"/>
          <ac:picMkLst>
            <pc:docMk/>
            <pc:sldMk cId="2812563698" sldId="259"/>
            <ac:picMk id="6" creationId="{30641A41-A61E-0911-759A-44AD0A46221D}"/>
          </ac:picMkLst>
        </pc:picChg>
        <pc:picChg chg="add mod">
          <ac:chgData name="Touria GAABOURI" userId="e82a4e22-e668-48fb-a876-5f9b98c04d6d" providerId="ADAL" clId="{0D89A420-0FC7-4575-B464-EDA3ECA7066A}" dt="2023-11-10T12:44:16.993" v="163" actId="1076"/>
          <ac:picMkLst>
            <pc:docMk/>
            <pc:sldMk cId="2812563698" sldId="259"/>
            <ac:picMk id="9" creationId="{869A359F-9B11-42ED-41C3-F9642C15A0DD}"/>
          </ac:picMkLst>
        </pc:picChg>
        <pc:picChg chg="add mod">
          <ac:chgData name="Touria GAABOURI" userId="e82a4e22-e668-48fb-a876-5f9b98c04d6d" providerId="ADAL" clId="{0D89A420-0FC7-4575-B464-EDA3ECA7066A}" dt="2023-11-10T12:46:14.900" v="174" actId="1076"/>
          <ac:picMkLst>
            <pc:docMk/>
            <pc:sldMk cId="2812563698" sldId="259"/>
            <ac:picMk id="12" creationId="{D4C2498F-A904-1847-1C19-F07E6045A594}"/>
          </ac:picMkLst>
        </pc:picChg>
      </pc:sldChg>
      <pc:sldChg chg="addSp modSp mod">
        <pc:chgData name="Touria GAABOURI" userId="e82a4e22-e668-48fb-a876-5f9b98c04d6d" providerId="ADAL" clId="{0D89A420-0FC7-4575-B464-EDA3ECA7066A}" dt="2023-11-10T12:54:41.395" v="206" actId="1076"/>
        <pc:sldMkLst>
          <pc:docMk/>
          <pc:sldMk cId="3768805548" sldId="260"/>
        </pc:sldMkLst>
        <pc:spChg chg="mod">
          <ac:chgData name="Touria GAABOURI" userId="e82a4e22-e668-48fb-a876-5f9b98c04d6d" providerId="ADAL" clId="{0D89A420-0FC7-4575-B464-EDA3ECA7066A}" dt="2023-11-10T12:53:08.829" v="193" actId="20577"/>
          <ac:spMkLst>
            <pc:docMk/>
            <pc:sldMk cId="3768805548" sldId="260"/>
            <ac:spMk id="5" creationId="{ED35FC31-46AF-98BF-48BA-34B5B5D0E016}"/>
          </ac:spMkLst>
        </pc:spChg>
        <pc:spChg chg="mod">
          <ac:chgData name="Touria GAABOURI" userId="e82a4e22-e668-48fb-a876-5f9b98c04d6d" providerId="ADAL" clId="{0D89A420-0FC7-4575-B464-EDA3ECA7066A}" dt="2023-11-10T12:53:35.240" v="194" actId="1076"/>
          <ac:spMkLst>
            <pc:docMk/>
            <pc:sldMk cId="3768805548" sldId="260"/>
            <ac:spMk id="6" creationId="{604F83E4-3982-C3C1-7050-1FE3B0ADB17E}"/>
          </ac:spMkLst>
        </pc:spChg>
        <pc:picChg chg="add mod">
          <ac:chgData name="Touria GAABOURI" userId="e82a4e22-e668-48fb-a876-5f9b98c04d6d" providerId="ADAL" clId="{0D89A420-0FC7-4575-B464-EDA3ECA7066A}" dt="2023-11-10T12:54:01.560" v="199" actId="1076"/>
          <ac:picMkLst>
            <pc:docMk/>
            <pc:sldMk cId="3768805548" sldId="260"/>
            <ac:picMk id="4" creationId="{263A19B2-7F8D-AAC8-B230-C40120790AA7}"/>
          </ac:picMkLst>
        </pc:picChg>
        <pc:picChg chg="add mod">
          <ac:chgData name="Touria GAABOURI" userId="e82a4e22-e668-48fb-a876-5f9b98c04d6d" providerId="ADAL" clId="{0D89A420-0FC7-4575-B464-EDA3ECA7066A}" dt="2023-11-10T12:54:41.395" v="206" actId="1076"/>
          <ac:picMkLst>
            <pc:docMk/>
            <pc:sldMk cId="3768805548" sldId="260"/>
            <ac:picMk id="8" creationId="{97FC5DA1-B25C-EED4-C115-6B0F1FD6C249}"/>
          </ac:picMkLst>
        </pc:picChg>
      </pc:sldChg>
      <pc:sldChg chg="addSp delSp modSp mod">
        <pc:chgData name="Touria GAABOURI" userId="e82a4e22-e668-48fb-a876-5f9b98c04d6d" providerId="ADAL" clId="{0D89A420-0FC7-4575-B464-EDA3ECA7066A}" dt="2023-11-10T13:07:48.333" v="236" actId="1076"/>
        <pc:sldMkLst>
          <pc:docMk/>
          <pc:sldMk cId="2156821380" sldId="261"/>
        </pc:sldMkLst>
        <pc:spChg chg="mod">
          <ac:chgData name="Touria GAABOURI" userId="e82a4e22-e668-48fb-a876-5f9b98c04d6d" providerId="ADAL" clId="{0D89A420-0FC7-4575-B464-EDA3ECA7066A}" dt="2023-11-10T13:07:23.038" v="227" actId="404"/>
          <ac:spMkLst>
            <pc:docMk/>
            <pc:sldMk cId="2156821380" sldId="261"/>
            <ac:spMk id="4" creationId="{4F162D3F-AAD1-E823-4412-5A6DB9CC86E2}"/>
          </ac:spMkLst>
        </pc:spChg>
        <pc:spChg chg="mod">
          <ac:chgData name="Touria GAABOURI" userId="e82a4e22-e668-48fb-a876-5f9b98c04d6d" providerId="ADAL" clId="{0D89A420-0FC7-4575-B464-EDA3ECA7066A}" dt="2023-11-10T13:07:46.326" v="235" actId="1076"/>
          <ac:spMkLst>
            <pc:docMk/>
            <pc:sldMk cId="2156821380" sldId="261"/>
            <ac:spMk id="5" creationId="{FFF8FA65-F4E6-AC54-0BAD-307B06A39EC0}"/>
          </ac:spMkLst>
        </pc:spChg>
        <pc:spChg chg="del">
          <ac:chgData name="Touria GAABOURI" userId="e82a4e22-e668-48fb-a876-5f9b98c04d6d" providerId="ADAL" clId="{0D89A420-0FC7-4575-B464-EDA3ECA7066A}" dt="2023-11-08T15:21:31.932" v="8" actId="478"/>
          <ac:spMkLst>
            <pc:docMk/>
            <pc:sldMk cId="2156821380" sldId="261"/>
            <ac:spMk id="6" creationId="{57B951A6-4F78-5912-AD08-FD7E40B2FDEF}"/>
          </ac:spMkLst>
        </pc:spChg>
        <pc:spChg chg="del">
          <ac:chgData name="Touria GAABOURI" userId="e82a4e22-e668-48fb-a876-5f9b98c04d6d" providerId="ADAL" clId="{0D89A420-0FC7-4575-B464-EDA3ECA7066A}" dt="2023-11-08T15:21:33.459" v="9" actId="478"/>
          <ac:spMkLst>
            <pc:docMk/>
            <pc:sldMk cId="2156821380" sldId="261"/>
            <ac:spMk id="7" creationId="{17822E64-959D-35E6-0125-1BFCB37F07C9}"/>
          </ac:spMkLst>
        </pc:spChg>
        <pc:picChg chg="add mod">
          <ac:chgData name="Touria GAABOURI" userId="e82a4e22-e668-48fb-a876-5f9b98c04d6d" providerId="ADAL" clId="{0D89A420-0FC7-4575-B464-EDA3ECA7066A}" dt="2023-11-10T13:07:25.166" v="228" actId="1076"/>
          <ac:picMkLst>
            <pc:docMk/>
            <pc:sldMk cId="2156821380" sldId="261"/>
            <ac:picMk id="3" creationId="{447D116B-A4C3-A99D-14EB-5FA177A6513E}"/>
          </ac:picMkLst>
        </pc:picChg>
        <pc:picChg chg="add mod">
          <ac:chgData name="Touria GAABOURI" userId="e82a4e22-e668-48fb-a876-5f9b98c04d6d" providerId="ADAL" clId="{0D89A420-0FC7-4575-B464-EDA3ECA7066A}" dt="2023-11-10T13:07:48.333" v="236" actId="1076"/>
          <ac:picMkLst>
            <pc:docMk/>
            <pc:sldMk cId="2156821380" sldId="261"/>
            <ac:picMk id="7" creationId="{785D8059-EC90-3B3A-A5EF-8D726CC97FDE}"/>
          </ac:picMkLst>
        </pc:picChg>
      </pc:sldChg>
      <pc:sldChg chg="modSp mod">
        <pc:chgData name="Touria GAABOURI" userId="e82a4e22-e668-48fb-a876-5f9b98c04d6d" providerId="ADAL" clId="{0D89A420-0FC7-4575-B464-EDA3ECA7066A}" dt="2023-11-08T15:10:41.424" v="4" actId="20577"/>
        <pc:sldMkLst>
          <pc:docMk/>
          <pc:sldMk cId="1416521248" sldId="266"/>
        </pc:sldMkLst>
        <pc:spChg chg="mod">
          <ac:chgData name="Touria GAABOURI" userId="e82a4e22-e668-48fb-a876-5f9b98c04d6d" providerId="ADAL" clId="{0D89A420-0FC7-4575-B464-EDA3ECA7066A}" dt="2023-11-08T15:10:41.424" v="4" actId="20577"/>
          <ac:spMkLst>
            <pc:docMk/>
            <pc:sldMk cId="1416521248" sldId="266"/>
            <ac:spMk id="4" creationId="{A0A9C517-02FE-8064-3C86-301BE3060043}"/>
          </ac:spMkLst>
        </pc:spChg>
      </pc:sldChg>
    </pc:docChg>
  </pc:docChgLst>
  <pc:docChgLst>
    <pc:chgData name="Jeanne GARNIER" userId="S::jeanne.garnier@textileforlife.fr::7337922b-17f9-4a9f-953c-4a543b1b2bdd" providerId="AD" clId="Web-{0E6BFC48-382F-47CB-945C-6DE511CE8777}"/>
    <pc:docChg chg="modSld">
      <pc:chgData name="Jeanne GARNIER" userId="S::jeanne.garnier@textileforlife.fr::7337922b-17f9-4a9f-953c-4a543b1b2bdd" providerId="AD" clId="Web-{0E6BFC48-382F-47CB-945C-6DE511CE8777}" dt="2023-12-08T08:00:32.215" v="9"/>
      <pc:docMkLst>
        <pc:docMk/>
      </pc:docMkLst>
      <pc:sldChg chg="modSp">
        <pc:chgData name="Jeanne GARNIER" userId="S::jeanne.garnier@textileforlife.fr::7337922b-17f9-4a9f-953c-4a543b1b2bdd" providerId="AD" clId="Web-{0E6BFC48-382F-47CB-945C-6DE511CE8777}" dt="2023-12-08T07:59:32.291" v="3" actId="20577"/>
        <pc:sldMkLst>
          <pc:docMk/>
          <pc:sldMk cId="2156821380" sldId="261"/>
        </pc:sldMkLst>
        <pc:spChg chg="mod">
          <ac:chgData name="Jeanne GARNIER" userId="S::jeanne.garnier@textileforlife.fr::7337922b-17f9-4a9f-953c-4a543b1b2bdd" providerId="AD" clId="Web-{0E6BFC48-382F-47CB-945C-6DE511CE8777}" dt="2023-12-08T07:59:32.291" v="3" actId="20577"/>
          <ac:spMkLst>
            <pc:docMk/>
            <pc:sldMk cId="2156821380" sldId="261"/>
            <ac:spMk id="5" creationId="{FFF8FA65-F4E6-AC54-0BAD-307B06A39EC0}"/>
          </ac:spMkLst>
        </pc:spChg>
      </pc:sldChg>
      <pc:sldChg chg="delSp">
        <pc:chgData name="Jeanne GARNIER" userId="S::jeanne.garnier@textileforlife.fr::7337922b-17f9-4a9f-953c-4a543b1b2bdd" providerId="AD" clId="Web-{0E6BFC48-382F-47CB-945C-6DE511CE8777}" dt="2023-12-08T08:00:32.215" v="9"/>
        <pc:sldMkLst>
          <pc:docMk/>
          <pc:sldMk cId="2455540197" sldId="263"/>
        </pc:sldMkLst>
        <pc:picChg chg="del">
          <ac:chgData name="Jeanne GARNIER" userId="S::jeanne.garnier@textileforlife.fr::7337922b-17f9-4a9f-953c-4a543b1b2bdd" providerId="AD" clId="Web-{0E6BFC48-382F-47CB-945C-6DE511CE8777}" dt="2023-12-08T08:00:32.215" v="9"/>
          <ac:picMkLst>
            <pc:docMk/>
            <pc:sldMk cId="2455540197" sldId="263"/>
            <ac:picMk id="1026" creationId="{BD643B76-3732-5401-DC7F-1D5623239245}"/>
          </ac:picMkLst>
        </pc:picChg>
      </pc:sldChg>
      <pc:sldChg chg="modSp">
        <pc:chgData name="Jeanne GARNIER" userId="S::jeanne.garnier@textileforlife.fr::7337922b-17f9-4a9f-953c-4a543b1b2bdd" providerId="AD" clId="Web-{0E6BFC48-382F-47CB-945C-6DE511CE8777}" dt="2023-12-08T07:59:46.354" v="8" actId="20577"/>
        <pc:sldMkLst>
          <pc:docMk/>
          <pc:sldMk cId="605557666" sldId="279"/>
        </pc:sldMkLst>
        <pc:spChg chg="mod">
          <ac:chgData name="Jeanne GARNIER" userId="S::jeanne.garnier@textileforlife.fr::7337922b-17f9-4a9f-953c-4a543b1b2bdd" providerId="AD" clId="Web-{0E6BFC48-382F-47CB-945C-6DE511CE8777}" dt="2023-12-08T07:59:46.354" v="8" actId="20577"/>
          <ac:spMkLst>
            <pc:docMk/>
            <pc:sldMk cId="605557666" sldId="279"/>
            <ac:spMk id="5" creationId="{ED35FC31-46AF-98BF-48BA-34B5B5D0E01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fi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fi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300" dirty="0"/>
            <a:t>Coordinatrice</a:t>
          </a:r>
        </a:p>
        <a:p>
          <a:r>
            <a:rPr lang="fr-FR" sz="1300" dirty="0"/>
            <a:t>Responsable administrative et gestion de projet 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05362" custScaleY="11124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Une image contenant Visage humain, habits, personne, sourire&#10;&#10;Description générée automatiquement">
            <a:extLst>
              <a:ext uri="{FF2B5EF4-FFF2-40B4-BE49-F238E27FC236}">
                <a16:creationId xmlns:a16="http://schemas.microsoft.com/office/drawing/2014/main" id="{817FB8D7-E4D3-44B9-035C-15D60F47D96E}"/>
              </a:ext>
            </a:extLst>
          </dgm14:cNvPr>
        </a:ext>
      </dgm:extLst>
    </dgm:pt>
    <dgm:pt modelId="{F6BC072C-2649-464D-A324-E790DFE0529B}" type="pres">
      <dgm:prSet presAssocID="{8EC1CD1E-B556-4DCA-B33B-9F3EBC1AC2C2}" presName="Parent" presStyleLbl="fgAccFollowNode1" presStyleIdx="0" presStyleCnt="1" custScaleX="116543" custScaleY="107837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300" dirty="0"/>
            <a:t>Coordinatrice</a:t>
          </a:r>
        </a:p>
        <a:p>
          <a:r>
            <a:rPr lang="fr-FR" sz="1300" dirty="0"/>
            <a:t>Responsable commerciale et gestion de projet 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-198" custLinFactNeighborY="812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80" t="2735" r="866" b="-60897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300" dirty="0"/>
            <a:t>Coordinateur Formateur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29528" custScaleY="119818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70" t="454" r="-870" b="-82354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9432" custScaleY="122974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/>
      <dgm:spPr/>
      <dgm:t>
        <a:bodyPr/>
        <a:lstStyle/>
        <a:p>
          <a:r>
            <a:rPr lang="fr-FR" dirty="0"/>
            <a:t>Responsable</a:t>
          </a:r>
        </a:p>
        <a:p>
          <a:r>
            <a:rPr lang="fr-FR" dirty="0"/>
            <a:t>Comptabilité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-198" custLinFactNeighborY="812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2" t="-23420" r="302" b="-36580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/>
      <dgm:spPr/>
      <dgm:t>
        <a:bodyPr/>
        <a:lstStyle/>
        <a:p>
          <a:r>
            <a:rPr lang="fr-FR" dirty="0"/>
            <a:t>Responsable paie et ressources humaines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-198" custLinFactNeighborY="812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54" t="-16124" r="954" b="-43876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/>
      <dgm:spPr/>
      <dgm:t>
        <a:bodyPr/>
        <a:lstStyle/>
        <a:p>
          <a:r>
            <a:rPr lang="fr-FR" dirty="0"/>
            <a:t>Responsable Comptabilité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-198" custLinFactNeighborY="812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9" t="-21479" r="1739" b="-38521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100" dirty="0"/>
            <a:t>Responsable Communication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1156" custLinFactNeighborY="140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100" dirty="0"/>
            <a:t>Responsable Communication</a:t>
          </a:r>
        </a:p>
        <a:p>
          <a:r>
            <a:rPr lang="fr-FR" sz="1100" dirty="0"/>
            <a:t>Anglais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1156" custLinFactNeighborY="140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771532" y="732822"/>
          <a:ext cx="1754985" cy="1754908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2354" y="702515"/>
          <a:ext cx="2274198" cy="1815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851381" y="872218"/>
          <a:ext cx="1595287" cy="147605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Coordinatrice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Responsable administrative et gestion de projet </a:t>
          </a:r>
        </a:p>
      </dsp:txBody>
      <dsp:txXfrm>
        <a:off x="2085005" y="1088381"/>
        <a:ext cx="1128039" cy="1043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78822" y="754324"/>
          <a:ext cx="1771286" cy="177120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0" y="624766"/>
          <a:ext cx="2480736" cy="205699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80" t="2735" r="866" b="-60897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65664" y="889274"/>
          <a:ext cx="1597602" cy="1501242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Coordinatrice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Responsable commerciale et gestion de projet </a:t>
          </a:r>
        </a:p>
      </dsp:txBody>
      <dsp:txXfrm>
        <a:off x="2199627" y="1109126"/>
        <a:ext cx="1129676" cy="10615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92572" y="792575"/>
          <a:ext cx="1635470" cy="1635398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829" y="699110"/>
          <a:ext cx="2605416" cy="1822256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70" t="454" r="-870" b="-82354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48557" y="825936"/>
          <a:ext cx="1523500" cy="1568614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Coordinateur Formateur</a:t>
          </a:r>
        </a:p>
      </dsp:txBody>
      <dsp:txXfrm>
        <a:off x="2171668" y="1055654"/>
        <a:ext cx="1077278" cy="1109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0" y="552906"/>
          <a:ext cx="2440497" cy="202363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2" t="-23420" r="302" b="-36580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Responsable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Comptabilité</a:t>
          </a:r>
        </a:p>
      </dsp:txBody>
      <dsp:txXfrm>
        <a:off x="2166422" y="1029410"/>
        <a:ext cx="1111352" cy="10443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0" y="552906"/>
          <a:ext cx="2440497" cy="202363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54" t="-16124" r="954" b="-43876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Responsable paie et ressources humaines</a:t>
          </a:r>
        </a:p>
      </dsp:txBody>
      <dsp:txXfrm>
        <a:off x="2166422" y="1029410"/>
        <a:ext cx="1111352" cy="10443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0" y="552906"/>
          <a:ext cx="2440497" cy="202363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9" t="-21479" r="1739" b="-38521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Responsable Comptabilité</a:t>
          </a:r>
        </a:p>
      </dsp:txBody>
      <dsp:txXfrm>
        <a:off x="2166422" y="1029410"/>
        <a:ext cx="1111352" cy="10443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27744" y="562531"/>
          <a:ext cx="2440497" cy="2023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Responsable Communication</a:t>
          </a:r>
        </a:p>
      </dsp:txBody>
      <dsp:txXfrm>
        <a:off x="2166422" y="1029410"/>
        <a:ext cx="1111352" cy="10443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27744" y="562531"/>
          <a:ext cx="2440497" cy="2023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Responsable Communication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Anglais</a:t>
          </a:r>
        </a:p>
      </dsp:txBody>
      <dsp:txXfrm>
        <a:off x="2166422" y="1029410"/>
        <a:ext cx="1111352" cy="1044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92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018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495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27383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779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3191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1897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1973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702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57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13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762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333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372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913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409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330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00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2.pn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5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image" Target="../media/image2.png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image" Target="../media/image1.jpeg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4.xml"/><Relationship Id="rId5" Type="http://schemas.openxmlformats.org/officeDocument/2006/relationships/image" Target="../media/image4.png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35720-5C93-9465-7AF3-58B16282D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4358" y="1447800"/>
            <a:ext cx="5599942" cy="3096987"/>
          </a:xfrm>
        </p:spPr>
        <p:txBody>
          <a:bodyPr>
            <a:normAutofit/>
          </a:bodyPr>
          <a:lstStyle/>
          <a:p>
            <a:r>
              <a:rPr lang="fr-FR" sz="6600"/>
              <a:t>Présentation de l’EEP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3B5905-5B33-0BA4-2370-CE5F7C510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4358" y="4740729"/>
            <a:ext cx="5599942" cy="1469570"/>
          </a:xfrm>
        </p:spPr>
        <p:txBody>
          <a:bodyPr>
            <a:normAutofit/>
          </a:bodyPr>
          <a:lstStyle/>
          <a:p>
            <a:r>
              <a:rPr lang="fr-FR" sz="1800" dirty="0"/>
              <a:t>Dispositif individuel fonctions transverses de l’entreprise</a:t>
            </a:r>
          </a:p>
        </p:txBody>
      </p:sp>
      <p:sp>
        <p:nvSpPr>
          <p:cNvPr id="61" name="Freeform: Shape 52">
            <a:extLst>
              <a:ext uri="{FF2B5EF4-FFF2-40B4-BE49-F238E27FC236}">
                <a16:creationId xmlns:a16="http://schemas.microsoft.com/office/drawing/2014/main" id="{D4D1EC32-8D7D-4EEB-B117-8A6BFB8E0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659120" y="659121"/>
            <a:ext cx="6858001" cy="5539756"/>
          </a:xfrm>
          <a:custGeom>
            <a:avLst/>
            <a:gdLst>
              <a:gd name="connsiteX0" fmla="*/ 6858001 w 6858001"/>
              <a:gd name="connsiteY0" fmla="*/ 1344715 h 5539756"/>
              <a:gd name="connsiteX1" fmla="*/ 6858001 w 6858001"/>
              <a:gd name="connsiteY1" fmla="*/ 1177 h 5539756"/>
              <a:gd name="connsiteX2" fmla="*/ 6702324 w 6858001"/>
              <a:gd name="connsiteY2" fmla="*/ 26222 h 5539756"/>
              <a:gd name="connsiteX3" fmla="*/ 6547333 w 6858001"/>
              <a:gd name="connsiteY3" fmla="*/ 50091 h 5539756"/>
              <a:gd name="connsiteX4" fmla="*/ 6391657 w 6858001"/>
              <a:gd name="connsiteY4" fmla="*/ 73455 h 5539756"/>
              <a:gd name="connsiteX5" fmla="*/ 6235294 w 6858001"/>
              <a:gd name="connsiteY5" fmla="*/ 93458 h 5539756"/>
              <a:gd name="connsiteX6" fmla="*/ 6079618 w 6858001"/>
              <a:gd name="connsiteY6" fmla="*/ 113629 h 5539756"/>
              <a:gd name="connsiteX7" fmla="*/ 5923255 w 6858001"/>
              <a:gd name="connsiteY7" fmla="*/ 132455 h 5539756"/>
              <a:gd name="connsiteX8" fmla="*/ 5768950 w 6858001"/>
              <a:gd name="connsiteY8" fmla="*/ 148591 h 5539756"/>
              <a:gd name="connsiteX9" fmla="*/ 5612588 w 6858001"/>
              <a:gd name="connsiteY9" fmla="*/ 163887 h 5539756"/>
              <a:gd name="connsiteX10" fmla="*/ 5456911 w 6858001"/>
              <a:gd name="connsiteY10" fmla="*/ 177839 h 5539756"/>
              <a:gd name="connsiteX11" fmla="*/ 5303978 w 6858001"/>
              <a:gd name="connsiteY11" fmla="*/ 189941 h 5539756"/>
              <a:gd name="connsiteX12" fmla="*/ 5148987 w 6858001"/>
              <a:gd name="connsiteY12" fmla="*/ 202044 h 5539756"/>
              <a:gd name="connsiteX13" fmla="*/ 4996054 w 6858001"/>
              <a:gd name="connsiteY13" fmla="*/ 212129 h 5539756"/>
              <a:gd name="connsiteX14" fmla="*/ 4843120 w 6858001"/>
              <a:gd name="connsiteY14" fmla="*/ 220029 h 5539756"/>
              <a:gd name="connsiteX15" fmla="*/ 4690873 w 6858001"/>
              <a:gd name="connsiteY15" fmla="*/ 228266 h 5539756"/>
              <a:gd name="connsiteX16" fmla="*/ 4539997 w 6858001"/>
              <a:gd name="connsiteY16" fmla="*/ 235157 h 5539756"/>
              <a:gd name="connsiteX17" fmla="*/ 4390492 w 6858001"/>
              <a:gd name="connsiteY17" fmla="*/ 240032 h 5539756"/>
              <a:gd name="connsiteX18" fmla="*/ 4240988 w 6858001"/>
              <a:gd name="connsiteY18" fmla="*/ 244234 h 5539756"/>
              <a:gd name="connsiteX19" fmla="*/ 4092855 w 6858001"/>
              <a:gd name="connsiteY19" fmla="*/ 248268 h 5539756"/>
              <a:gd name="connsiteX20" fmla="*/ 3946780 w 6858001"/>
              <a:gd name="connsiteY20" fmla="*/ 250117 h 5539756"/>
              <a:gd name="connsiteX21" fmla="*/ 3800704 w 6858001"/>
              <a:gd name="connsiteY21" fmla="*/ 252134 h 5539756"/>
              <a:gd name="connsiteX22" fmla="*/ 3656686 w 6858001"/>
              <a:gd name="connsiteY22" fmla="*/ 253143 h 5539756"/>
              <a:gd name="connsiteX23" fmla="*/ 3514040 w 6858001"/>
              <a:gd name="connsiteY23" fmla="*/ 252134 h 5539756"/>
              <a:gd name="connsiteX24" fmla="*/ 3372765 w 6858001"/>
              <a:gd name="connsiteY24" fmla="*/ 252134 h 5539756"/>
              <a:gd name="connsiteX25" fmla="*/ 3232862 w 6858001"/>
              <a:gd name="connsiteY25" fmla="*/ 250117 h 5539756"/>
              <a:gd name="connsiteX26" fmla="*/ 3095702 w 6858001"/>
              <a:gd name="connsiteY26" fmla="*/ 247092 h 5539756"/>
              <a:gd name="connsiteX27" fmla="*/ 2959914 w 6858001"/>
              <a:gd name="connsiteY27" fmla="*/ 244234 h 5539756"/>
              <a:gd name="connsiteX28" fmla="*/ 2826868 w 6858001"/>
              <a:gd name="connsiteY28" fmla="*/ 241040 h 5539756"/>
              <a:gd name="connsiteX29" fmla="*/ 2694509 w 6858001"/>
              <a:gd name="connsiteY29" fmla="*/ 236166 h 5539756"/>
              <a:gd name="connsiteX30" fmla="*/ 2564208 w 6858001"/>
              <a:gd name="connsiteY30" fmla="*/ 230955 h 5539756"/>
              <a:gd name="connsiteX31" fmla="*/ 2436649 w 6858001"/>
              <a:gd name="connsiteY31" fmla="*/ 226249 h 5539756"/>
              <a:gd name="connsiteX32" fmla="*/ 2187703 w 6858001"/>
              <a:gd name="connsiteY32" fmla="*/ 212969 h 5539756"/>
              <a:gd name="connsiteX33" fmla="*/ 1949045 w 6858001"/>
              <a:gd name="connsiteY33" fmla="*/ 198850 h 5539756"/>
              <a:gd name="connsiteX34" fmla="*/ 1719988 w 6858001"/>
              <a:gd name="connsiteY34" fmla="*/ 184058 h 5539756"/>
              <a:gd name="connsiteX35" fmla="*/ 1503275 w 6858001"/>
              <a:gd name="connsiteY35" fmla="*/ 167753 h 5539756"/>
              <a:gd name="connsiteX36" fmla="*/ 1296163 w 6858001"/>
              <a:gd name="connsiteY36" fmla="*/ 150776 h 5539756"/>
              <a:gd name="connsiteX37" fmla="*/ 1104139 w 6858001"/>
              <a:gd name="connsiteY37" fmla="*/ 132455 h 5539756"/>
              <a:gd name="connsiteX38" fmla="*/ 923774 w 6858001"/>
              <a:gd name="connsiteY38" fmla="*/ 114469 h 5539756"/>
              <a:gd name="connsiteX39" fmla="*/ 757810 w 6858001"/>
              <a:gd name="connsiteY39" fmla="*/ 96484 h 5539756"/>
              <a:gd name="connsiteX40" fmla="*/ 605563 w 6858001"/>
              <a:gd name="connsiteY40" fmla="*/ 79507 h 5539756"/>
              <a:gd name="connsiteX41" fmla="*/ 470460 w 6858001"/>
              <a:gd name="connsiteY41" fmla="*/ 63370 h 5539756"/>
              <a:gd name="connsiteX42" fmla="*/ 348388 w 6858001"/>
              <a:gd name="connsiteY42" fmla="*/ 48074 h 5539756"/>
              <a:gd name="connsiteX43" fmla="*/ 245518 w 6858001"/>
              <a:gd name="connsiteY43" fmla="*/ 35299 h 5539756"/>
              <a:gd name="connsiteX44" fmla="*/ 159107 w 6858001"/>
              <a:gd name="connsiteY44" fmla="*/ 23197 h 5539756"/>
              <a:gd name="connsiteX45" fmla="*/ 40463 w 6858001"/>
              <a:gd name="connsiteY45" fmla="*/ 5883 h 5539756"/>
              <a:gd name="connsiteX46" fmla="*/ 1 w 6858001"/>
              <a:gd name="connsiteY46" fmla="*/ 0 h 5539756"/>
              <a:gd name="connsiteX47" fmla="*/ 1 w 6858001"/>
              <a:gd name="connsiteY47" fmla="*/ 905405 h 5539756"/>
              <a:gd name="connsiteX48" fmla="*/ 0 w 6858001"/>
              <a:gd name="connsiteY48" fmla="*/ 905405 h 5539756"/>
              <a:gd name="connsiteX49" fmla="*/ 0 w 6858001"/>
              <a:gd name="connsiteY49" fmla="*/ 5539756 h 5539756"/>
              <a:gd name="connsiteX50" fmla="*/ 6858000 w 6858001"/>
              <a:gd name="connsiteY50" fmla="*/ 5539756 h 5539756"/>
              <a:gd name="connsiteX51" fmla="*/ 6858000 w 6858001"/>
              <a:gd name="connsiteY51" fmla="*/ 1344715 h 553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39756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405"/>
                </a:lnTo>
                <a:lnTo>
                  <a:pt x="0" y="905405"/>
                </a:lnTo>
                <a:lnTo>
                  <a:pt x="0" y="5539756"/>
                </a:lnTo>
                <a:lnTo>
                  <a:pt x="6858000" y="5539756"/>
                </a:lnTo>
                <a:lnTo>
                  <a:pt x="6858000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6" name="Image 5" descr="Une image contenant cercle, logo, Police, Graphique&#10;&#10;Description générée automatiquement">
            <a:extLst>
              <a:ext uri="{FF2B5EF4-FFF2-40B4-BE49-F238E27FC236}">
                <a16:creationId xmlns:a16="http://schemas.microsoft.com/office/drawing/2014/main" id="{7E65C5DF-3A7D-583F-AC74-806024B84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79" y="256431"/>
            <a:ext cx="3331001" cy="3331001"/>
          </a:xfrm>
          <a:prstGeom prst="rect">
            <a:avLst/>
          </a:prstGeom>
          <a:effectLst/>
        </p:spPr>
      </p:pic>
      <p:sp>
        <p:nvSpPr>
          <p:cNvPr id="62" name="Freeform 27">
            <a:extLst>
              <a:ext uri="{FF2B5EF4-FFF2-40B4-BE49-F238E27FC236}">
                <a16:creationId xmlns:a16="http://schemas.microsoft.com/office/drawing/2014/main" id="{38EBD67A-F537-456C-967F-D1E5910B7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93485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6A5C7289-A7B3-0B5E-A7B1-B1FE59168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0821"/>
            <a:ext cx="3990829" cy="1227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32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C70220-6999-1EF0-A5F4-03AB92F8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Planning </a:t>
            </a:r>
          </a:p>
        </p:txBody>
      </p:sp>
      <p:pic>
        <p:nvPicPr>
          <p:cNvPr id="3" name="Image 2" descr="Une image contenant texte, capture d’écran, nombre, Caractère coloré&#10;&#10;Description générée automatiquement">
            <a:extLst>
              <a:ext uri="{FF2B5EF4-FFF2-40B4-BE49-F238E27FC236}">
                <a16:creationId xmlns:a16="http://schemas.microsoft.com/office/drawing/2014/main" id="{3DC2952C-479C-6C51-30E4-D819FF55F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6"/>
          <a:stretch/>
        </p:blipFill>
        <p:spPr>
          <a:xfrm>
            <a:off x="1292499" y="2280969"/>
            <a:ext cx="9529732" cy="4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40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4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8CE558-D809-BF08-1319-BA8D9A484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Outils</a:t>
            </a:r>
            <a:r>
              <a:rPr lang="en-US" sz="4800" dirty="0"/>
              <a:t> </a:t>
            </a:r>
            <a:r>
              <a:rPr lang="en-US" sz="4800" dirty="0" err="1"/>
              <a:t>digitaux</a:t>
            </a:r>
            <a:endParaRPr lang="en-US" sz="4800" dirty="0"/>
          </a:p>
        </p:txBody>
      </p:sp>
      <p:pic>
        <p:nvPicPr>
          <p:cNvPr id="11" name="Image 10" descr="Une image contenant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D2BACCC2-050D-BFA4-9184-CA1FA39E5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93" y="828793"/>
            <a:ext cx="2528553" cy="2528553"/>
          </a:xfrm>
          <a:prstGeom prst="rect">
            <a:avLst/>
          </a:prstGeom>
          <a:effectLst/>
        </p:spPr>
      </p:pic>
      <p:pic>
        <p:nvPicPr>
          <p:cNvPr id="9" name="Image 8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D02DEE38-82B6-8792-A3CE-3C956620A7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63" y="1448933"/>
            <a:ext cx="2944368" cy="1832868"/>
          </a:xfrm>
          <a:prstGeom prst="rect">
            <a:avLst/>
          </a:prstGeom>
          <a:effectLst/>
        </p:spPr>
      </p:pic>
      <p:pic>
        <p:nvPicPr>
          <p:cNvPr id="7" name="Image 6" descr="Une image contenant logo, symbole, Graphique, capture d’écran&#10;&#10;Description générée automatiquement">
            <a:extLst>
              <a:ext uri="{FF2B5EF4-FFF2-40B4-BE49-F238E27FC236}">
                <a16:creationId xmlns:a16="http://schemas.microsoft.com/office/drawing/2014/main" id="{72F4B96F-A9CD-7875-5F09-8C4F6A76D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78" y="1320174"/>
            <a:ext cx="2944368" cy="15457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409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usieurs points d’interrogation sur fond noir">
            <a:extLst>
              <a:ext uri="{FF2B5EF4-FFF2-40B4-BE49-F238E27FC236}">
                <a16:creationId xmlns:a16="http://schemas.microsoft.com/office/drawing/2014/main" id="{00D173EA-190F-26BF-727E-E814EA64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65" r="2" b="2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9B9CE-CEE2-8E7E-C01C-FBE346AE5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6466919" cy="4195481"/>
          </a:xfrm>
        </p:spPr>
        <p:txBody>
          <a:bodyPr>
            <a:normAutofit/>
          </a:bodyPr>
          <a:lstStyle/>
          <a:p>
            <a:r>
              <a:rPr lang="fr-FR" sz="6000" dirty="0"/>
              <a:t>Avez-vous des questions?</a:t>
            </a:r>
          </a:p>
        </p:txBody>
      </p:sp>
    </p:spTree>
    <p:extLst>
      <p:ext uri="{BB962C8B-B14F-4D97-AF65-F5344CB8AC3E}">
        <p14:creationId xmlns:p14="http://schemas.microsoft.com/office/powerpoint/2010/main" val="107385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B5A7A6-72C6-5680-EB51-34CE2167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082" y="361537"/>
            <a:ext cx="8947522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Qu’est</a:t>
            </a:r>
            <a:r>
              <a:rPr lang="en-US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</a:t>
            </a:r>
            <a:r>
              <a:rPr lang="en-US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qu’une</a:t>
            </a:r>
            <a:r>
              <a:rPr lang="en-US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EEP?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0A9C517-02FE-8064-3C86-301BE3060043}"/>
              </a:ext>
            </a:extLst>
          </p:cNvPr>
          <p:cNvSpPr>
            <a:spLocks noGrp="1"/>
          </p:cNvSpPr>
          <p:nvPr/>
        </p:nvSpPr>
        <p:spPr>
          <a:xfrm>
            <a:off x="1103312" y="2763520"/>
            <a:ext cx="8946541" cy="3484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12824"/>
                </a:solidFill>
                <a:latin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412824"/>
                </a:solidFill>
                <a:latin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1600" kern="1200">
                <a:solidFill>
                  <a:srgbClr val="412824"/>
                </a:solidFill>
                <a:latin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1400" kern="1200">
                <a:solidFill>
                  <a:srgbClr val="412824"/>
                </a:solidFill>
                <a:latin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1400" kern="1200">
                <a:solidFill>
                  <a:srgbClr val="412824"/>
                </a:solidFill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alibri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alibri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alibri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alibri"/>
              </a:defRPr>
            </a:lvl9pPr>
          </a:lstStyle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r-FR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L’Entreprise d’Entrainement Pédagogique :  </a:t>
            </a:r>
          </a:p>
          <a:p>
            <a:pPr marL="0" indent="0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r-FR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C'est une entreprise virtuelle dans laquelle évolue des stagiaires pour acquérir ou développer des connaissances ou des compétences.</a:t>
            </a:r>
          </a:p>
          <a:p>
            <a:pPr marL="0" indent="0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fr-FR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r-FR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Mises en situations quotidiennes dans différents services.</a:t>
            </a:r>
          </a:p>
          <a:p>
            <a:pPr marL="0" indent="0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None/>
            </a:pPr>
            <a:endParaRPr lang="fr-FR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r-FR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L’EEP reproduit, grandeur nature, toutes les fonctions des services d'une entreprise hormis celle de la production.</a:t>
            </a:r>
          </a:p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6521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031615-4E70-4AA1-B27C-F56E25379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pture d’écran, Site web, Publicité en ligne&#10;&#10;Description générée automatiquement">
            <a:extLst>
              <a:ext uri="{FF2B5EF4-FFF2-40B4-BE49-F238E27FC236}">
                <a16:creationId xmlns:a16="http://schemas.microsoft.com/office/drawing/2014/main" id="{D10CF4D2-CBB2-1FB6-98B9-71BA4C597E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65"/>
          <a:stretch/>
        </p:blipFill>
        <p:spPr>
          <a:xfrm>
            <a:off x="520212" y="905934"/>
            <a:ext cx="10905066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2386D96-DF72-4275-B766-E00CBBFB0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E3608B-798E-BAB8-6413-CC7E3393FA66}"/>
              </a:ext>
            </a:extLst>
          </p:cNvPr>
          <p:cNvSpPr txBox="1"/>
          <p:nvPr/>
        </p:nvSpPr>
        <p:spPr>
          <a:xfrm>
            <a:off x="520212" y="302519"/>
            <a:ext cx="9917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http://www.textileforlife.fr/boutique/index.php</a:t>
            </a:r>
          </a:p>
        </p:txBody>
      </p:sp>
    </p:spTree>
    <p:extLst>
      <p:ext uri="{BB962C8B-B14F-4D97-AF65-F5344CB8AC3E}">
        <p14:creationId xmlns:p14="http://schemas.microsoft.com/office/powerpoint/2010/main" val="198439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44962F-2E72-F5E5-FA39-1C7B10779916}"/>
              </a:ext>
            </a:extLst>
          </p:cNvPr>
          <p:cNvSpPr txBox="1"/>
          <p:nvPr/>
        </p:nvSpPr>
        <p:spPr>
          <a:xfrm>
            <a:off x="648930" y="629267"/>
            <a:ext cx="9252154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Coordinateurs</a:t>
            </a: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6862DF-FFE3-A77F-8018-9CB88AA07F5B}"/>
              </a:ext>
            </a:extLst>
          </p:cNvPr>
          <p:cNvSpPr txBox="1"/>
          <p:nvPr/>
        </p:nvSpPr>
        <p:spPr>
          <a:xfrm>
            <a:off x="372402" y="2896682"/>
            <a:ext cx="3466211" cy="465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latin typeface="+mj-lt"/>
                <a:ea typeface="+mj-ea"/>
                <a:cs typeface="+mj-cs"/>
              </a:rPr>
              <a:t>Marie-Laure </a:t>
            </a:r>
            <a:r>
              <a:rPr lang="en-US" dirty="0" err="1">
                <a:latin typeface="+mj-lt"/>
                <a:ea typeface="+mj-ea"/>
                <a:cs typeface="+mj-cs"/>
              </a:rPr>
              <a:t>Lemistre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C0D476-3E19-6AF4-6F71-FE1DADAE1C61}"/>
              </a:ext>
            </a:extLst>
          </p:cNvPr>
          <p:cNvSpPr txBox="1"/>
          <p:nvPr/>
        </p:nvSpPr>
        <p:spPr>
          <a:xfrm>
            <a:off x="4435706" y="5598373"/>
            <a:ext cx="188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latin typeface="+mj-lt"/>
              </a:rPr>
              <a:t>Aline </a:t>
            </a:r>
            <a:r>
              <a:rPr lang="fr-FR" dirty="0" err="1">
                <a:latin typeface="+mj-lt"/>
              </a:rPr>
              <a:t>Bachetti</a:t>
            </a:r>
            <a:r>
              <a:rPr lang="fr-FR" dirty="0">
                <a:latin typeface="+mj-lt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0FE0AC-22DB-FFA4-E2FD-6B023ADD4871}"/>
              </a:ext>
            </a:extLst>
          </p:cNvPr>
          <p:cNvSpPr txBox="1"/>
          <p:nvPr/>
        </p:nvSpPr>
        <p:spPr>
          <a:xfrm>
            <a:off x="8333382" y="2992871"/>
            <a:ext cx="221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Alexandre </a:t>
            </a:r>
            <a:r>
              <a:rPr lang="fr-FR" dirty="0" err="1">
                <a:latin typeface="+mj-lt"/>
              </a:rPr>
              <a:t>Piguet</a:t>
            </a:r>
            <a:endParaRPr lang="fr-FR" dirty="0">
              <a:latin typeface="+mj-lt"/>
            </a:endParaRPr>
          </a:p>
        </p:txBody>
      </p:sp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C27A2E5C-0071-3182-F7BF-B8FBB8FBC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533417"/>
              </p:ext>
            </p:extLst>
          </p:nvPr>
        </p:nvGraphicFramePr>
        <p:xfrm>
          <a:off x="4221414" y="2767585"/>
          <a:ext cx="3528872" cy="3220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0" name="Diagramme 19">
            <a:extLst>
              <a:ext uri="{FF2B5EF4-FFF2-40B4-BE49-F238E27FC236}">
                <a16:creationId xmlns:a16="http://schemas.microsoft.com/office/drawing/2014/main" id="{DF03E503-4A51-2F2A-1E13-76A90928C3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003520"/>
              </p:ext>
            </p:extLst>
          </p:nvPr>
        </p:nvGraphicFramePr>
        <p:xfrm>
          <a:off x="372402" y="2767585"/>
          <a:ext cx="3650613" cy="3279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2" name="Diagramme 21">
            <a:extLst>
              <a:ext uri="{FF2B5EF4-FFF2-40B4-BE49-F238E27FC236}">
                <a16:creationId xmlns:a16="http://schemas.microsoft.com/office/drawing/2014/main" id="{9DE40D0A-ECDB-3FEC-3970-9455A80F1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530942"/>
              </p:ext>
            </p:extLst>
          </p:nvPr>
        </p:nvGraphicFramePr>
        <p:xfrm>
          <a:off x="8092168" y="2761645"/>
          <a:ext cx="3528872" cy="3220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835876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7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5035BA9-B7C4-B7CF-9BF4-17DE8E26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Les responsables de service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B1F114-EE64-6FB2-9002-998EFB4D5E17}"/>
              </a:ext>
            </a:extLst>
          </p:cNvPr>
          <p:cNvSpPr txBox="1"/>
          <p:nvPr/>
        </p:nvSpPr>
        <p:spPr>
          <a:xfrm>
            <a:off x="4525632" y="4004036"/>
            <a:ext cx="3139958" cy="1141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Jean-Michel </a:t>
            </a:r>
            <a:r>
              <a:rPr lang="en-U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Brancaleone</a:t>
            </a:r>
            <a:endParaRPr lang="en-US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AE974B-2C02-112C-A761-53132EFFDCB7}"/>
              </a:ext>
            </a:extLst>
          </p:cNvPr>
          <p:cNvSpPr txBox="1"/>
          <p:nvPr/>
        </p:nvSpPr>
        <p:spPr>
          <a:xfrm>
            <a:off x="760902" y="980706"/>
            <a:ext cx="319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+mj-lt"/>
              </a:rPr>
              <a:t>Edwige Verge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16B407-E547-B01B-46E4-53FB2E95BCAF}"/>
              </a:ext>
            </a:extLst>
          </p:cNvPr>
          <p:cNvSpPr txBox="1"/>
          <p:nvPr/>
        </p:nvSpPr>
        <p:spPr>
          <a:xfrm>
            <a:off x="8427502" y="1016810"/>
            <a:ext cx="29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+mj-lt"/>
              </a:rPr>
              <a:t>Juliane </a:t>
            </a:r>
            <a:r>
              <a:rPr lang="fr-FR" dirty="0" err="1">
                <a:solidFill>
                  <a:schemeClr val="bg1"/>
                </a:solidFill>
                <a:latin typeface="+mj-lt"/>
              </a:rPr>
              <a:t>Vahidi</a:t>
            </a:r>
            <a:endParaRPr lang="fr-FR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45882134-73B3-458E-B18C-5EA61C10F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908385"/>
              </p:ext>
            </p:extLst>
          </p:nvPr>
        </p:nvGraphicFramePr>
        <p:xfrm>
          <a:off x="8509514" y="1067735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B78C7AB-564E-1557-9EAF-3F64B088A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453075"/>
              </p:ext>
            </p:extLst>
          </p:nvPr>
        </p:nvGraphicFramePr>
        <p:xfrm>
          <a:off x="761206" y="1046905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2D4ADCCB-A3FB-5BCC-FABD-27FB32D404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322394"/>
              </p:ext>
            </p:extLst>
          </p:nvPr>
        </p:nvGraphicFramePr>
        <p:xfrm>
          <a:off x="4635360" y="1067735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81256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AB1F114-EE64-6FB2-9002-998EFB4D5E17}"/>
              </a:ext>
            </a:extLst>
          </p:cNvPr>
          <p:cNvSpPr txBox="1"/>
          <p:nvPr/>
        </p:nvSpPr>
        <p:spPr>
          <a:xfrm>
            <a:off x="1191609" y="1114393"/>
            <a:ext cx="292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Nicola Parma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CA8325-9E55-830B-1B7B-62CEEC93263E}"/>
              </a:ext>
            </a:extLst>
          </p:cNvPr>
          <p:cNvSpPr txBox="1"/>
          <p:nvPr/>
        </p:nvSpPr>
        <p:spPr>
          <a:xfrm>
            <a:off x="7191790" y="1113050"/>
            <a:ext cx="29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Hanane </a:t>
            </a:r>
            <a:r>
              <a:rPr lang="fr-FR" dirty="0" err="1">
                <a:latin typeface="+mj-lt"/>
              </a:rPr>
              <a:t>Mhiddeb</a:t>
            </a:r>
            <a:endParaRPr lang="fr-FR" dirty="0">
              <a:latin typeface="+mj-lt"/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A7E21E67-5410-01CF-C033-114270576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572734"/>
              </p:ext>
            </p:extLst>
          </p:nvPr>
        </p:nvGraphicFramePr>
        <p:xfrm>
          <a:off x="7191790" y="1995491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E44C2BBC-0525-5B39-8B15-C7D65E0E5A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062179"/>
              </p:ext>
            </p:extLst>
          </p:nvPr>
        </p:nvGraphicFramePr>
        <p:xfrm>
          <a:off x="1695315" y="1995491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5626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AEE08-7FFD-D1BC-550B-5CFEDF96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Présentation des formations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B6AAF19-F9D3-45A5-AE5D-78BC81106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7BBF43D6-A5CF-4884-BE66-F395A6C04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habits, Visage humain, personne, mur&#10;&#10;Description générée automatiquement">
            <a:extLst>
              <a:ext uri="{FF2B5EF4-FFF2-40B4-BE49-F238E27FC236}">
                <a16:creationId xmlns:a16="http://schemas.microsoft.com/office/drawing/2014/main" id="{97FC5DA1-B25C-EED4-C115-6B0F1FD6C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 r="-5" b="7199"/>
          <a:stretch/>
        </p:blipFill>
        <p:spPr>
          <a:xfrm>
            <a:off x="7397611" y="500590"/>
            <a:ext cx="4304595" cy="2875491"/>
          </a:xfrm>
          <a:prstGeom prst="rect">
            <a:avLst/>
          </a:prstGeom>
          <a:effectLst/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D4731B7-53A1-43E4-B5FD-B33358A7F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35FC31-46AF-98BF-48BA-34B5B5D0E016}"/>
              </a:ext>
            </a:extLst>
          </p:cNvPr>
          <p:cNvSpPr txBox="1"/>
          <p:nvPr/>
        </p:nvSpPr>
        <p:spPr>
          <a:xfrm>
            <a:off x="646112" y="2052918"/>
            <a:ext cx="562863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ea typeface="+mj-ea"/>
                <a:cs typeface="+mj-cs"/>
              </a:rPr>
              <a:t>5 </a:t>
            </a:r>
            <a:r>
              <a:rPr lang="en-US" sz="2400" b="1" dirty="0" err="1">
                <a:ea typeface="+mj-ea"/>
                <a:cs typeface="+mj-cs"/>
              </a:rPr>
              <a:t>Assistantes</a:t>
            </a:r>
            <a:r>
              <a:rPr lang="en-US" sz="2400" b="1" dirty="0">
                <a:ea typeface="+mj-ea"/>
                <a:cs typeface="+mj-cs"/>
              </a:rPr>
              <a:t> de </a:t>
            </a:r>
            <a:r>
              <a:rPr lang="en-US" sz="2400" b="1" dirty="0" err="1">
                <a:ea typeface="+mj-ea"/>
                <a:cs typeface="+mj-cs"/>
              </a:rPr>
              <a:t>Comptabilité</a:t>
            </a:r>
            <a:r>
              <a:rPr lang="en-US" sz="2400" b="1" dirty="0">
                <a:ea typeface="+mj-ea"/>
                <a:cs typeface="+mj-cs"/>
              </a:rPr>
              <a:t> et         </a:t>
            </a:r>
            <a:r>
              <a:rPr lang="en-US" sz="2400" b="1" dirty="0" err="1">
                <a:ea typeface="+mj-ea"/>
                <a:cs typeface="+mj-cs"/>
              </a:rPr>
              <a:t>d’Administration</a:t>
            </a: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ea typeface="+mj-ea"/>
                <a:cs typeface="+mj-cs"/>
              </a:rPr>
              <a:t>8 </a:t>
            </a:r>
            <a:r>
              <a:rPr lang="en-US" sz="2400" b="1" dirty="0" err="1">
                <a:ea typeface="+mj-ea"/>
                <a:cs typeface="+mj-cs"/>
              </a:rPr>
              <a:t>Assistantes</a:t>
            </a:r>
            <a:r>
              <a:rPr lang="en-US" sz="2400" b="1" dirty="0">
                <a:ea typeface="+mj-ea"/>
                <a:cs typeface="+mj-cs"/>
              </a:rPr>
              <a:t> </a:t>
            </a:r>
            <a:r>
              <a:rPr lang="en-US" sz="2400" b="1" dirty="0" err="1">
                <a:ea typeface="+mj-ea"/>
                <a:cs typeface="+mj-cs"/>
              </a:rPr>
              <a:t>d’Administration</a:t>
            </a:r>
            <a:r>
              <a:rPr lang="en-US" sz="2400" b="1" dirty="0">
                <a:ea typeface="+mj-ea"/>
                <a:cs typeface="+mj-cs"/>
              </a:rPr>
              <a:t> et de Communication </a:t>
            </a:r>
            <a:r>
              <a:rPr lang="en-US" sz="2400" b="1" dirty="0" err="1">
                <a:ea typeface="+mj-ea"/>
                <a:cs typeface="+mj-cs"/>
              </a:rPr>
              <a:t>Commerciales</a:t>
            </a:r>
            <a:r>
              <a:rPr lang="en-US" sz="2400" b="1" dirty="0">
                <a:ea typeface="+mj-ea"/>
                <a:cs typeface="+mj-cs"/>
              </a:rPr>
              <a:t> </a:t>
            </a:r>
          </a:p>
        </p:txBody>
      </p:sp>
      <p:pic>
        <p:nvPicPr>
          <p:cNvPr id="4" name="Image 3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263A19B2-7F8D-AAC8-B230-C40120790A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1" b="3"/>
          <a:stretch/>
        </p:blipFill>
        <p:spPr>
          <a:xfrm>
            <a:off x="7397612" y="3509433"/>
            <a:ext cx="4304594" cy="28723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880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F8FA65-F4E6-AC54-0BAD-307B06A39EC0}"/>
              </a:ext>
            </a:extLst>
          </p:cNvPr>
          <p:cNvSpPr txBox="1"/>
          <p:nvPr/>
        </p:nvSpPr>
        <p:spPr>
          <a:xfrm>
            <a:off x="648930" y="2438400"/>
            <a:ext cx="6188189" cy="3785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rgbClr val="FFFFFF"/>
                </a:solidFill>
                <a:ea typeface="+mj-ea"/>
                <a:cs typeface="+mj-cs"/>
              </a:rPr>
              <a:t> 3 Assistants </a:t>
            </a:r>
            <a:r>
              <a:rPr lang="en-US" sz="2000" b="1" dirty="0" err="1">
                <a:solidFill>
                  <a:srgbClr val="FFFFFF"/>
                </a:solidFill>
                <a:ea typeface="+mj-ea"/>
                <a:cs typeface="+mj-cs"/>
              </a:rPr>
              <a:t>Commerciaux</a:t>
            </a: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rgbClr val="FFFFFF"/>
                </a:solidFill>
                <a:ea typeface="+mj-ea"/>
                <a:cs typeface="+mj-cs"/>
              </a:rPr>
              <a:t> 6 </a:t>
            </a:r>
            <a:r>
              <a:rPr lang="en-US" sz="2000" b="1" dirty="0" err="1">
                <a:solidFill>
                  <a:srgbClr val="FFFFFF"/>
                </a:solidFill>
                <a:ea typeface="+mj-ea"/>
                <a:cs typeface="+mj-cs"/>
              </a:rPr>
              <a:t>Assistantes</a:t>
            </a:r>
            <a:r>
              <a:rPr lang="en-US" sz="2000" b="1" dirty="0">
                <a:solidFill>
                  <a:srgbClr val="FFFFFF"/>
                </a:solidFill>
                <a:ea typeface="+mj-ea"/>
                <a:cs typeface="+mj-cs"/>
              </a:rPr>
              <a:t> de Direction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Image 2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447D116B-A4C3-A99D-14EB-5FA177A65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60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4" name="Image 3" descr="Une image contenant habits, personne, jeans, Visage humain&#10;&#10;Description générée automatiquement">
            <a:extLst>
              <a:ext uri="{FF2B5EF4-FFF2-40B4-BE49-F238E27FC236}">
                <a16:creationId xmlns:a16="http://schemas.microsoft.com/office/drawing/2014/main" id="{A8D07B2E-FE9B-420A-0364-717D09AE8F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 r="-1" b="34742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682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35FC31-46AF-98BF-48BA-34B5B5D0E016}"/>
              </a:ext>
            </a:extLst>
          </p:cNvPr>
          <p:cNvSpPr txBox="1"/>
          <p:nvPr/>
        </p:nvSpPr>
        <p:spPr>
          <a:xfrm>
            <a:off x="648930" y="2438400"/>
            <a:ext cx="6188189" cy="37854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400" b="1" dirty="0">
                <a:solidFill>
                  <a:srgbClr val="FFFFFF"/>
                </a:solidFill>
                <a:ea typeface="+mj-ea"/>
                <a:cs typeface="+mj-cs"/>
              </a:rPr>
              <a:t> 2 </a:t>
            </a:r>
            <a:r>
              <a:rPr lang="en-US" sz="2400" b="1" dirty="0" err="1">
                <a:solidFill>
                  <a:srgbClr val="FFFFFF"/>
                </a:solidFill>
                <a:ea typeface="+mj-ea"/>
                <a:cs typeface="+mj-cs"/>
              </a:rPr>
              <a:t>gestionnaires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de Paie</a:t>
            </a: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tabLst/>
              <a:defRPr/>
            </a:pPr>
            <a:endParaRPr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4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Gestionnaires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Comptable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et Fiscal  </a:t>
            </a:r>
          </a:p>
        </p:txBody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Image 2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536D9233-4E0D-137A-CD9A-6C7E3256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60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4" name="Image 3" descr="Une image contenant habits, personne, Visage humain, jeans&#10;&#10;Description générée automatiquement">
            <a:extLst>
              <a:ext uri="{FF2B5EF4-FFF2-40B4-BE49-F238E27FC236}">
                <a16:creationId xmlns:a16="http://schemas.microsoft.com/office/drawing/2014/main" id="{C665842C-4217-3FC4-8885-8F0BE0C45A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3" r="-1" b="31201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55576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950B908ED87A438E0B868F254D3C0B" ma:contentTypeVersion="15" ma:contentTypeDescription="Crée un document." ma:contentTypeScope="" ma:versionID="1a930deff4d1ddb857c52e3dfdec6723">
  <xsd:schema xmlns:xsd="http://www.w3.org/2001/XMLSchema" xmlns:xs="http://www.w3.org/2001/XMLSchema" xmlns:p="http://schemas.microsoft.com/office/2006/metadata/properties" xmlns:ns2="6bb43990-d678-4a64-9561-cfc9ab925f3b" xmlns:ns3="a303b4bf-e0a8-4d3e-9cc3-8254b032a270" targetNamespace="http://schemas.microsoft.com/office/2006/metadata/properties" ma:root="true" ma:fieldsID="acb544376668219391a38ec3ad4cb364" ns2:_="" ns3:_="">
    <xsd:import namespace="6bb43990-d678-4a64-9561-cfc9ab925f3b"/>
    <xsd:import namespace="a303b4bf-e0a8-4d3e-9cc3-8254b032a2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Not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43990-d678-4a64-9561-cfc9ab925f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6621c70c-7087-45e3-a848-0bb6fdde09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Note" ma:index="20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03b4bf-e0a8-4d3e-9cc3-8254b032a2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2fe9df5-9e2d-48f8-9698-58f75a177f55}" ma:internalName="TaxCatchAll" ma:showField="CatchAllData" ma:web="a303b4bf-e0a8-4d3e-9cc3-8254b032a2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b43990-d678-4a64-9561-cfc9ab925f3b">
      <Terms xmlns="http://schemas.microsoft.com/office/infopath/2007/PartnerControls"/>
    </lcf76f155ced4ddcb4097134ff3c332f>
    <TaxCatchAll xmlns="a303b4bf-e0a8-4d3e-9cc3-8254b032a270" xsi:nil="true"/>
    <Note xmlns="6bb43990-d678-4a64-9561-cfc9ab925f3b" xsi:nil="true"/>
  </documentManagement>
</p:properties>
</file>

<file path=customXml/itemProps1.xml><?xml version="1.0" encoding="utf-8"?>
<ds:datastoreItem xmlns:ds="http://schemas.openxmlformats.org/officeDocument/2006/customXml" ds:itemID="{F63A6FA8-F8A4-4A75-99E2-53227CA3A1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b43990-d678-4a64-9561-cfc9ab925f3b"/>
    <ds:schemaRef ds:uri="a303b4bf-e0a8-4d3e-9cc3-8254b032a2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092CA5-4825-458F-9305-ACD0DC21CD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A756C0-CF0D-4B2E-B390-67F8101D5C19}">
  <ds:schemaRefs>
    <ds:schemaRef ds:uri="http://schemas.microsoft.com/office/2006/metadata/properties"/>
    <ds:schemaRef ds:uri="http://schemas.microsoft.com/office/infopath/2007/PartnerControls"/>
    <ds:schemaRef ds:uri="6bb43990-d678-4a64-9561-cfc9ab925f3b"/>
    <ds:schemaRef ds:uri="a303b4bf-e0a8-4d3e-9cc3-8254b032a2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391</TotalTime>
  <Words>172</Words>
  <Application>Microsoft Office PowerPoint</Application>
  <PresentationFormat>Grand écran</PresentationFormat>
  <Paragraphs>60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Ion</vt:lpstr>
      <vt:lpstr>Présentation de l’EEP</vt:lpstr>
      <vt:lpstr>Qu’est ce qu’une EEP?</vt:lpstr>
      <vt:lpstr>Présentation PowerPoint</vt:lpstr>
      <vt:lpstr>Présentation PowerPoint</vt:lpstr>
      <vt:lpstr>Les responsables de service</vt:lpstr>
      <vt:lpstr>Présentation PowerPoint</vt:lpstr>
      <vt:lpstr>Présentation des formations</vt:lpstr>
      <vt:lpstr>Présentation PowerPoint</vt:lpstr>
      <vt:lpstr>Présentation PowerPoint</vt:lpstr>
      <vt:lpstr>Planning </vt:lpstr>
      <vt:lpstr>Outils digitaux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l’EEP</dc:title>
  <dc:creator>Touria GAABOURI</dc:creator>
  <cp:lastModifiedBy>Jeanne GARNIER</cp:lastModifiedBy>
  <cp:revision>12</cp:revision>
  <dcterms:created xsi:type="dcterms:W3CDTF">2023-11-08T13:07:27Z</dcterms:created>
  <dcterms:modified xsi:type="dcterms:W3CDTF">2023-12-08T08:03:04Z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0x01010054950B908ED87A438E0B868F254D3C0B</vt:lpwstr>
  </property>
  <property fmtid="{D5CDD505-2E9C-101B-9397-08002B2CF9AE}" pid="3" name="MediaServiceImageTags">
    <vt:lpwstr/>
  </property>
</Properties>
</file>