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66" r:id="rId3"/>
    <p:sldId id="267" r:id="rId4"/>
    <p:sldId id="257" r:id="rId5"/>
    <p:sldId id="259" r:id="rId6"/>
    <p:sldId id="258" r:id="rId7"/>
    <p:sldId id="260" r:id="rId8"/>
    <p:sldId id="261" r:id="rId9"/>
    <p:sldId id="279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DBC470-14D6-48C9-A423-5C708D845ACF}" v="3" dt="2023-11-20T09:39:49.2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ne GARNIER" userId="7337922b-17f9-4a9f-953c-4a543b1b2bdd" providerId="ADAL" clId="{8F9D1255-6827-4699-AF14-17E809499CC8}"/>
    <pc:docChg chg="modSld">
      <pc:chgData name="Jeanne GARNIER" userId="7337922b-17f9-4a9f-953c-4a543b1b2bdd" providerId="ADAL" clId="{8F9D1255-6827-4699-AF14-17E809499CC8}" dt="2023-11-15T13:44:56.414" v="65" actId="1076"/>
      <pc:docMkLst>
        <pc:docMk/>
      </pc:docMkLst>
      <pc:sldChg chg="modSp">
        <pc:chgData name="Jeanne GARNIER" userId="7337922b-17f9-4a9f-953c-4a543b1b2bdd" providerId="ADAL" clId="{8F9D1255-6827-4699-AF14-17E809499CC8}" dt="2023-11-15T12:11:54.432" v="39" actId="20577"/>
        <pc:sldMkLst>
          <pc:docMk/>
          <pc:sldMk cId="2835876561" sldId="257"/>
        </pc:sldMkLst>
        <pc:graphicFrameChg chg="mod">
          <ac:chgData name="Jeanne GARNIER" userId="7337922b-17f9-4a9f-953c-4a543b1b2bdd" providerId="ADAL" clId="{8F9D1255-6827-4699-AF14-17E809499CC8}" dt="2023-11-15T12:11:18.202" v="26" actId="20577"/>
          <ac:graphicFrameMkLst>
            <pc:docMk/>
            <pc:sldMk cId="2835876561" sldId="257"/>
            <ac:graphicFrameMk id="14" creationId="{C27A2E5C-0071-3182-F7BF-B8FBB8FBC4A8}"/>
          </ac:graphicFrameMkLst>
        </pc:graphicFrameChg>
        <pc:graphicFrameChg chg="mod">
          <ac:chgData name="Jeanne GARNIER" userId="7337922b-17f9-4a9f-953c-4a543b1b2bdd" providerId="ADAL" clId="{8F9D1255-6827-4699-AF14-17E809499CC8}" dt="2023-11-15T12:11:12.394" v="23" actId="20577"/>
          <ac:graphicFrameMkLst>
            <pc:docMk/>
            <pc:sldMk cId="2835876561" sldId="257"/>
            <ac:graphicFrameMk id="20" creationId="{DF03E503-4A51-2F2A-1E13-76A90928C3D9}"/>
          </ac:graphicFrameMkLst>
        </pc:graphicFrameChg>
        <pc:graphicFrameChg chg="mod">
          <ac:chgData name="Jeanne GARNIER" userId="7337922b-17f9-4a9f-953c-4a543b1b2bdd" providerId="ADAL" clId="{8F9D1255-6827-4699-AF14-17E809499CC8}" dt="2023-11-15T12:11:54.432" v="39" actId="20577"/>
          <ac:graphicFrameMkLst>
            <pc:docMk/>
            <pc:sldMk cId="2835876561" sldId="257"/>
            <ac:graphicFrameMk id="22" creationId="{9DE40D0A-ECDB-3FEC-3970-9455A80F179A}"/>
          </ac:graphicFrameMkLst>
        </pc:graphicFrameChg>
      </pc:sldChg>
      <pc:sldChg chg="addSp modSp">
        <pc:chgData name="Jeanne GARNIER" userId="7337922b-17f9-4a9f-953c-4a543b1b2bdd" providerId="ADAL" clId="{8F9D1255-6827-4699-AF14-17E809499CC8}" dt="2023-11-15T12:18:05.001" v="49" actId="20577"/>
        <pc:sldMkLst>
          <pc:docMk/>
          <pc:sldMk cId="956262579" sldId="258"/>
        </pc:sldMkLst>
        <pc:graphicFrameChg chg="add mod">
          <ac:chgData name="Jeanne GARNIER" userId="7337922b-17f9-4a9f-953c-4a543b1b2bdd" providerId="ADAL" clId="{8F9D1255-6827-4699-AF14-17E809499CC8}" dt="2023-11-15T12:18:05.001" v="49" actId="20577"/>
          <ac:graphicFrameMkLst>
            <pc:docMk/>
            <pc:sldMk cId="956262579" sldId="258"/>
            <ac:graphicFrameMk id="5" creationId="{E44C2BBC-0525-5B39-8B15-C7D65E0E5A20}"/>
          </ac:graphicFrameMkLst>
        </pc:graphicFrameChg>
        <pc:picChg chg="add">
          <ac:chgData name="Jeanne GARNIER" userId="7337922b-17f9-4a9f-953c-4a543b1b2bdd" providerId="ADAL" clId="{8F9D1255-6827-4699-AF14-17E809499CC8}" dt="2023-11-15T12:17:48.615" v="40"/>
          <ac:picMkLst>
            <pc:docMk/>
            <pc:sldMk cId="956262579" sldId="258"/>
            <ac:picMk id="3" creationId="{95C0115A-8455-B8D6-863E-2A6A0B1609EB}"/>
          </ac:picMkLst>
        </pc:picChg>
      </pc:sldChg>
      <pc:sldChg chg="modSp">
        <pc:chgData name="Jeanne GARNIER" userId="7337922b-17f9-4a9f-953c-4a543b1b2bdd" providerId="ADAL" clId="{8F9D1255-6827-4699-AF14-17E809499CC8}" dt="2023-11-15T12:32:06.355" v="52" actId="20577"/>
        <pc:sldMkLst>
          <pc:docMk/>
          <pc:sldMk cId="2812563698" sldId="259"/>
        </pc:sldMkLst>
        <pc:graphicFrameChg chg="mod">
          <ac:chgData name="Jeanne GARNIER" userId="7337922b-17f9-4a9f-953c-4a543b1b2bdd" providerId="ADAL" clId="{8F9D1255-6827-4699-AF14-17E809499CC8}" dt="2023-11-15T12:32:06.355" v="52" actId="20577"/>
          <ac:graphicFrameMkLst>
            <pc:docMk/>
            <pc:sldMk cId="2812563698" sldId="259"/>
            <ac:graphicFrameMk id="5" creationId="{2B78C7AB-564E-1557-9EAF-3F64B088A122}"/>
          </ac:graphicFrameMkLst>
        </pc:graphicFrameChg>
      </pc:sldChg>
      <pc:sldChg chg="addSp modSp">
        <pc:chgData name="Jeanne GARNIER" userId="7337922b-17f9-4a9f-953c-4a543b1b2bdd" providerId="ADAL" clId="{8F9D1255-6827-4699-AF14-17E809499CC8}" dt="2023-11-15T13:44:56.414" v="65" actId="1076"/>
        <pc:sldMkLst>
          <pc:docMk/>
          <pc:sldMk cId="2455540197" sldId="263"/>
        </pc:sldMkLst>
        <pc:picChg chg="add mod">
          <ac:chgData name="Jeanne GARNIER" userId="7337922b-17f9-4a9f-953c-4a543b1b2bdd" providerId="ADAL" clId="{8F9D1255-6827-4699-AF14-17E809499CC8}" dt="2023-11-15T13:44:56.414" v="65" actId="1076"/>
          <ac:picMkLst>
            <pc:docMk/>
            <pc:sldMk cId="2455540197" sldId="263"/>
            <ac:picMk id="1026" creationId="{BD643B76-3732-5401-DC7F-1D5623239245}"/>
          </ac:picMkLst>
        </pc:picChg>
      </pc:sldChg>
      <pc:sldChg chg="addSp modSp">
        <pc:chgData name="Jeanne GARNIER" userId="7337922b-17f9-4a9f-953c-4a543b1b2bdd" providerId="ADAL" clId="{8F9D1255-6827-4699-AF14-17E809499CC8}" dt="2023-11-15T12:18:33.192" v="50"/>
        <pc:sldMkLst>
          <pc:docMk/>
          <pc:sldMk cId="1984391718" sldId="267"/>
        </pc:sldMkLst>
        <pc:spChg chg="add mod">
          <ac:chgData name="Jeanne GARNIER" userId="7337922b-17f9-4a9f-953c-4a543b1b2bdd" providerId="ADAL" clId="{8F9D1255-6827-4699-AF14-17E809499CC8}" dt="2023-11-15T12:18:33.192" v="50"/>
          <ac:spMkLst>
            <pc:docMk/>
            <pc:sldMk cId="1984391718" sldId="267"/>
            <ac:spMk id="2" creationId="{E8E3608B-798E-BAB8-6413-CC7E3393FA66}"/>
          </ac:spMkLst>
        </pc:spChg>
      </pc:sldChg>
    </pc:docChg>
  </pc:docChgLst>
  <pc:docChgLst>
    <pc:chgData name="Jeanne GARNIER" userId="7337922b-17f9-4a9f-953c-4a543b1b2bdd" providerId="ADAL" clId="{ACDBC470-14D6-48C9-A423-5C708D845ACF}"/>
    <pc:docChg chg="custSel modSld">
      <pc:chgData name="Jeanne GARNIER" userId="7337922b-17f9-4a9f-953c-4a543b1b2bdd" providerId="ADAL" clId="{ACDBC470-14D6-48C9-A423-5C708D845ACF}" dt="2023-11-20T09:41:45.315" v="66" actId="20577"/>
      <pc:docMkLst>
        <pc:docMk/>
      </pc:docMkLst>
      <pc:sldChg chg="modSp">
        <pc:chgData name="Jeanne GARNIER" userId="7337922b-17f9-4a9f-953c-4a543b1b2bdd" providerId="ADAL" clId="{ACDBC470-14D6-48C9-A423-5C708D845ACF}" dt="2023-11-16T09:39:28.285" v="2"/>
        <pc:sldMkLst>
          <pc:docMk/>
          <pc:sldMk cId="956262579" sldId="258"/>
        </pc:sldMkLst>
        <pc:graphicFrameChg chg="mod">
          <ac:chgData name="Jeanne GARNIER" userId="7337922b-17f9-4a9f-953c-4a543b1b2bdd" providerId="ADAL" clId="{ACDBC470-14D6-48C9-A423-5C708D845ACF}" dt="2023-11-16T09:39:28.285" v="2"/>
          <ac:graphicFrameMkLst>
            <pc:docMk/>
            <pc:sldMk cId="956262579" sldId="258"/>
            <ac:graphicFrameMk id="5" creationId="{E44C2BBC-0525-5B39-8B15-C7D65E0E5A20}"/>
          </ac:graphicFrameMkLst>
        </pc:graphicFrameChg>
      </pc:sldChg>
      <pc:sldChg chg="addSp delSp modSp mod">
        <pc:chgData name="Jeanne GARNIER" userId="7337922b-17f9-4a9f-953c-4a543b1b2bdd" providerId="ADAL" clId="{ACDBC470-14D6-48C9-A423-5C708D845ACF}" dt="2023-11-20T09:41:45.315" v="66" actId="20577"/>
        <pc:sldMkLst>
          <pc:docMk/>
          <pc:sldMk cId="2156821380" sldId="261"/>
        </pc:sldMkLst>
        <pc:spChg chg="mod">
          <ac:chgData name="Jeanne GARNIER" userId="7337922b-17f9-4a9f-953c-4a543b1b2bdd" providerId="ADAL" clId="{ACDBC470-14D6-48C9-A423-5C708D845ACF}" dt="2023-11-20T09:41:45.315" v="66" actId="20577"/>
          <ac:spMkLst>
            <pc:docMk/>
            <pc:sldMk cId="2156821380" sldId="261"/>
            <ac:spMk id="5" creationId="{FFF8FA65-F4E6-AC54-0BAD-307B06A39EC0}"/>
          </ac:spMkLst>
        </pc:spChg>
        <pc:spChg chg="add">
          <ac:chgData name="Jeanne GARNIER" userId="7337922b-17f9-4a9f-953c-4a543b1b2bdd" providerId="ADAL" clId="{ACDBC470-14D6-48C9-A423-5C708D845ACF}" dt="2023-11-20T09:40:42.366" v="25" actId="26606"/>
          <ac:spMkLst>
            <pc:docMk/>
            <pc:sldMk cId="2156821380" sldId="261"/>
            <ac:spMk id="10" creationId="{C8A3C342-1D03-412F-8DD3-BF519E8E0AE9}"/>
          </ac:spMkLst>
        </pc:spChg>
        <pc:spChg chg="add">
          <ac:chgData name="Jeanne GARNIER" userId="7337922b-17f9-4a9f-953c-4a543b1b2bdd" providerId="ADAL" clId="{ACDBC470-14D6-48C9-A423-5C708D845ACF}" dt="2023-11-20T09:40:42.366" v="25" actId="26606"/>
          <ac:spMkLst>
            <pc:docMk/>
            <pc:sldMk cId="2156821380" sldId="261"/>
            <ac:spMk id="12" creationId="{81CC9B02-E087-4350-AEBD-2C3CF001AF01}"/>
          </ac:spMkLst>
        </pc:spChg>
        <pc:picChg chg="mod ord modCrop">
          <ac:chgData name="Jeanne GARNIER" userId="7337922b-17f9-4a9f-953c-4a543b1b2bdd" providerId="ADAL" clId="{ACDBC470-14D6-48C9-A423-5C708D845ACF}" dt="2023-11-20T09:40:42.366" v="25" actId="26606"/>
          <ac:picMkLst>
            <pc:docMk/>
            <pc:sldMk cId="2156821380" sldId="261"/>
            <ac:picMk id="3" creationId="{447D116B-A4C3-A99D-14EB-5FA177A6513E}"/>
          </ac:picMkLst>
        </pc:picChg>
        <pc:picChg chg="add mod modCrop">
          <ac:chgData name="Jeanne GARNIER" userId="7337922b-17f9-4a9f-953c-4a543b1b2bdd" providerId="ADAL" clId="{ACDBC470-14D6-48C9-A423-5C708D845ACF}" dt="2023-11-20T09:40:42.366" v="25" actId="26606"/>
          <ac:picMkLst>
            <pc:docMk/>
            <pc:sldMk cId="2156821380" sldId="261"/>
            <ac:picMk id="4" creationId="{A8D07B2E-FE9B-420A-0364-717D09AE8F1A}"/>
          </ac:picMkLst>
        </pc:picChg>
        <pc:picChg chg="del">
          <ac:chgData name="Jeanne GARNIER" userId="7337922b-17f9-4a9f-953c-4a543b1b2bdd" providerId="ADAL" clId="{ACDBC470-14D6-48C9-A423-5C708D845ACF}" dt="2023-11-20T09:39:38.667" v="15" actId="478"/>
          <ac:picMkLst>
            <pc:docMk/>
            <pc:sldMk cId="2156821380" sldId="261"/>
            <ac:picMk id="7" creationId="{785D8059-EC90-3B3A-A5EF-8D726CC97FDE}"/>
          </ac:picMkLst>
        </pc:picChg>
      </pc:sldChg>
      <pc:sldChg chg="addSp modSp mod">
        <pc:chgData name="Jeanne GARNIER" userId="7337922b-17f9-4a9f-953c-4a543b1b2bdd" providerId="ADAL" clId="{ACDBC470-14D6-48C9-A423-5C708D845ACF}" dt="2023-11-14T10:27:14.536" v="1" actId="1076"/>
        <pc:sldMkLst>
          <pc:docMk/>
          <pc:sldMk cId="3322162559" sldId="262"/>
        </pc:sldMkLst>
        <pc:picChg chg="add mod">
          <ac:chgData name="Jeanne GARNIER" userId="7337922b-17f9-4a9f-953c-4a543b1b2bdd" providerId="ADAL" clId="{ACDBC470-14D6-48C9-A423-5C708D845ACF}" dt="2023-11-14T10:27:14.536" v="1" actId="1076"/>
          <ac:picMkLst>
            <pc:docMk/>
            <pc:sldMk cId="3322162559" sldId="262"/>
            <ac:picMk id="2" creationId="{078E3177-58F9-E401-9BBD-FA6D44DA6B88}"/>
          </ac:picMkLst>
        </pc:picChg>
      </pc:sldChg>
      <pc:sldChg chg="addSp delSp modSp mod">
        <pc:chgData name="Jeanne GARNIER" userId="7337922b-17f9-4a9f-953c-4a543b1b2bdd" providerId="ADAL" clId="{ACDBC470-14D6-48C9-A423-5C708D845ACF}" dt="2023-11-17T14:49:10.562" v="14" actId="113"/>
        <pc:sldMkLst>
          <pc:docMk/>
          <pc:sldMk cId="605557666" sldId="279"/>
        </pc:sldMkLst>
        <pc:spChg chg="mod">
          <ac:chgData name="Jeanne GARNIER" userId="7337922b-17f9-4a9f-953c-4a543b1b2bdd" providerId="ADAL" clId="{ACDBC470-14D6-48C9-A423-5C708D845ACF}" dt="2023-11-17T14:49:10.562" v="14" actId="113"/>
          <ac:spMkLst>
            <pc:docMk/>
            <pc:sldMk cId="605557666" sldId="279"/>
            <ac:spMk id="5" creationId="{ED35FC31-46AF-98BF-48BA-34B5B5D0E016}"/>
          </ac:spMkLst>
        </pc:spChg>
        <pc:spChg chg="del">
          <ac:chgData name="Jeanne GARNIER" userId="7337922b-17f9-4a9f-953c-4a543b1b2bdd" providerId="ADAL" clId="{ACDBC470-14D6-48C9-A423-5C708D845ACF}" dt="2023-11-17T14:48:43.366" v="8" actId="26606"/>
          <ac:spMkLst>
            <pc:docMk/>
            <pc:sldMk cId="605557666" sldId="279"/>
            <ac:spMk id="31" creationId="{AB6AAF19-F9D3-45A5-AE5D-78BC811061C5}"/>
          </ac:spMkLst>
        </pc:spChg>
        <pc:spChg chg="del">
          <ac:chgData name="Jeanne GARNIER" userId="7337922b-17f9-4a9f-953c-4a543b1b2bdd" providerId="ADAL" clId="{ACDBC470-14D6-48C9-A423-5C708D845ACF}" dt="2023-11-17T14:48:43.366" v="8" actId="26606"/>
          <ac:spMkLst>
            <pc:docMk/>
            <pc:sldMk cId="605557666" sldId="279"/>
            <ac:spMk id="33" creationId="{7BBF43D6-A5CF-4884-BE66-F395A6C04654}"/>
          </ac:spMkLst>
        </pc:spChg>
        <pc:spChg chg="del">
          <ac:chgData name="Jeanne GARNIER" userId="7337922b-17f9-4a9f-953c-4a543b1b2bdd" providerId="ADAL" clId="{ACDBC470-14D6-48C9-A423-5C708D845ACF}" dt="2023-11-17T14:48:43.366" v="8" actId="26606"/>
          <ac:spMkLst>
            <pc:docMk/>
            <pc:sldMk cId="605557666" sldId="279"/>
            <ac:spMk id="35" creationId="{1D4731B7-53A1-43E4-B5FD-B33358A7FD3A}"/>
          </ac:spMkLst>
        </pc:spChg>
        <pc:spChg chg="add">
          <ac:chgData name="Jeanne GARNIER" userId="7337922b-17f9-4a9f-953c-4a543b1b2bdd" providerId="ADAL" clId="{ACDBC470-14D6-48C9-A423-5C708D845ACF}" dt="2023-11-17T14:48:43.366" v="8" actId="26606"/>
          <ac:spMkLst>
            <pc:docMk/>
            <pc:sldMk cId="605557666" sldId="279"/>
            <ac:spMk id="40" creationId="{C8A3C342-1D03-412F-8DD3-BF519E8E0AE9}"/>
          </ac:spMkLst>
        </pc:spChg>
        <pc:spChg chg="add">
          <ac:chgData name="Jeanne GARNIER" userId="7337922b-17f9-4a9f-953c-4a543b1b2bdd" providerId="ADAL" clId="{ACDBC470-14D6-48C9-A423-5C708D845ACF}" dt="2023-11-17T14:48:43.366" v="8" actId="26606"/>
          <ac:spMkLst>
            <pc:docMk/>
            <pc:sldMk cId="605557666" sldId="279"/>
            <ac:spMk id="42" creationId="{81CC9B02-E087-4350-AEBD-2C3CF001AF01}"/>
          </ac:spMkLst>
        </pc:spChg>
        <pc:picChg chg="mod ord">
          <ac:chgData name="Jeanne GARNIER" userId="7337922b-17f9-4a9f-953c-4a543b1b2bdd" providerId="ADAL" clId="{ACDBC470-14D6-48C9-A423-5C708D845ACF}" dt="2023-11-17T14:48:43.366" v="8" actId="26606"/>
          <ac:picMkLst>
            <pc:docMk/>
            <pc:sldMk cId="605557666" sldId="279"/>
            <ac:picMk id="3" creationId="{536D9233-4E0D-137A-CD9A-6C7E32565116}"/>
          </ac:picMkLst>
        </pc:picChg>
        <pc:picChg chg="add mod modCrop">
          <ac:chgData name="Jeanne GARNIER" userId="7337922b-17f9-4a9f-953c-4a543b1b2bdd" providerId="ADAL" clId="{ACDBC470-14D6-48C9-A423-5C708D845ACF}" dt="2023-11-17T14:48:43.366" v="8" actId="26606"/>
          <ac:picMkLst>
            <pc:docMk/>
            <pc:sldMk cId="605557666" sldId="279"/>
            <ac:picMk id="4" creationId="{C665842C-4217-3FC4-8885-8F0BE0C45AC1}"/>
          </ac:picMkLst>
        </pc:picChg>
      </pc:sldChg>
    </pc:docChg>
  </pc:docChgLst>
  <pc:docChgLst>
    <pc:chgData name="Touria GAABOURI" userId="e82a4e22-e668-48fb-a876-5f9b98c04d6d" providerId="ADAL" clId="{0D89A420-0FC7-4575-B464-EDA3ECA7066A}"/>
    <pc:docChg chg="undo custSel modSld">
      <pc:chgData name="Touria GAABOURI" userId="e82a4e22-e668-48fb-a876-5f9b98c04d6d" providerId="ADAL" clId="{0D89A420-0FC7-4575-B464-EDA3ECA7066A}" dt="2023-11-10T13:53:11.822" v="364" actId="1076"/>
      <pc:docMkLst>
        <pc:docMk/>
      </pc:docMkLst>
      <pc:sldChg chg="modSp mod">
        <pc:chgData name="Touria GAABOURI" userId="e82a4e22-e668-48fb-a876-5f9b98c04d6d" providerId="ADAL" clId="{0D89A420-0FC7-4575-B464-EDA3ECA7066A}" dt="2023-11-10T12:26:55.023" v="12" actId="1076"/>
        <pc:sldMkLst>
          <pc:docMk/>
          <pc:sldMk cId="2863200144" sldId="256"/>
        </pc:sldMkLst>
        <pc:spChg chg="mod">
          <ac:chgData name="Touria GAABOURI" userId="e82a4e22-e668-48fb-a876-5f9b98c04d6d" providerId="ADAL" clId="{0D89A420-0FC7-4575-B464-EDA3ECA7066A}" dt="2023-11-08T15:10:10.638" v="1" actId="20577"/>
          <ac:spMkLst>
            <pc:docMk/>
            <pc:sldMk cId="2863200144" sldId="256"/>
            <ac:spMk id="3" creationId="{433B5905-5B33-0BA4-2370-CE5F7C510566}"/>
          </ac:spMkLst>
        </pc:spChg>
        <pc:picChg chg="mod">
          <ac:chgData name="Touria GAABOURI" userId="e82a4e22-e668-48fb-a876-5f9b98c04d6d" providerId="ADAL" clId="{0D89A420-0FC7-4575-B464-EDA3ECA7066A}" dt="2023-11-10T12:26:55.023" v="12" actId="1076"/>
          <ac:picMkLst>
            <pc:docMk/>
            <pc:sldMk cId="2863200144" sldId="256"/>
            <ac:picMk id="6" creationId="{7E65C5DF-3A7D-583F-AC74-806024B84322}"/>
          </ac:picMkLst>
        </pc:picChg>
        <pc:picChg chg="mod">
          <ac:chgData name="Touria GAABOURI" userId="e82a4e22-e668-48fb-a876-5f9b98c04d6d" providerId="ADAL" clId="{0D89A420-0FC7-4575-B464-EDA3ECA7066A}" dt="2023-11-10T12:26:44.845" v="10" actId="1076"/>
          <ac:picMkLst>
            <pc:docMk/>
            <pc:sldMk cId="2863200144" sldId="256"/>
            <ac:picMk id="12" creationId="{6A5C7289-A7B3-0B5E-A7B1-B1FE59168088}"/>
          </ac:picMkLst>
        </pc:picChg>
      </pc:sldChg>
      <pc:sldChg chg="addSp delSp modSp mod">
        <pc:chgData name="Touria GAABOURI" userId="e82a4e22-e668-48fb-a876-5f9b98c04d6d" providerId="ADAL" clId="{0D89A420-0FC7-4575-B464-EDA3ECA7066A}" dt="2023-11-10T13:53:11.822" v="364" actId="1076"/>
        <pc:sldMkLst>
          <pc:docMk/>
          <pc:sldMk cId="2835876561" sldId="257"/>
        </pc:sldMkLst>
        <pc:spChg chg="mod">
          <ac:chgData name="Touria GAABOURI" userId="e82a4e22-e668-48fb-a876-5f9b98c04d6d" providerId="ADAL" clId="{0D89A420-0FC7-4575-B464-EDA3ECA7066A}" dt="2023-11-10T13:52:58.166" v="362" actId="1035"/>
          <ac:spMkLst>
            <pc:docMk/>
            <pc:sldMk cId="2835876561" sldId="257"/>
            <ac:spMk id="7" creationId="{BE6862DF-FFE3-A77F-8018-9CB88AA07F5B}"/>
          </ac:spMkLst>
        </pc:spChg>
        <pc:spChg chg="mod">
          <ac:chgData name="Touria GAABOURI" userId="e82a4e22-e668-48fb-a876-5f9b98c04d6d" providerId="ADAL" clId="{0D89A420-0FC7-4575-B464-EDA3ECA7066A}" dt="2023-11-10T13:52:58.166" v="362" actId="1035"/>
          <ac:spMkLst>
            <pc:docMk/>
            <pc:sldMk cId="2835876561" sldId="257"/>
            <ac:spMk id="8" creationId="{E0C0D476-3E19-6AF4-6F71-FE1DADAE1C61}"/>
          </ac:spMkLst>
        </pc:spChg>
        <pc:spChg chg="mod">
          <ac:chgData name="Touria GAABOURI" userId="e82a4e22-e668-48fb-a876-5f9b98c04d6d" providerId="ADAL" clId="{0D89A420-0FC7-4575-B464-EDA3ECA7066A}" dt="2023-11-10T13:52:58.166" v="362" actId="1035"/>
          <ac:spMkLst>
            <pc:docMk/>
            <pc:sldMk cId="2835876561" sldId="257"/>
            <ac:spMk id="10" creationId="{670FE0AC-22DB-FFA4-E2FD-6B023ADD4871}"/>
          </ac:spMkLst>
        </pc:spChg>
        <pc:spChg chg="mod">
          <ac:chgData name="Touria GAABOURI" userId="e82a4e22-e668-48fb-a876-5f9b98c04d6d" providerId="ADAL" clId="{0D89A420-0FC7-4575-B464-EDA3ECA7066A}" dt="2023-11-10T13:53:11.822" v="364" actId="1076"/>
          <ac:spMkLst>
            <pc:docMk/>
            <pc:sldMk cId="2835876561" sldId="257"/>
            <ac:spMk id="11" creationId="{AF9C2359-DE27-F186-771C-9056532400B8}"/>
          </ac:spMkLst>
        </pc:spChg>
        <pc:picChg chg="add mod">
          <ac:chgData name="Touria GAABOURI" userId="e82a4e22-e668-48fb-a876-5f9b98c04d6d" providerId="ADAL" clId="{0D89A420-0FC7-4575-B464-EDA3ECA7066A}" dt="2023-11-10T13:52:58.166" v="362" actId="1035"/>
          <ac:picMkLst>
            <pc:docMk/>
            <pc:sldMk cId="2835876561" sldId="257"/>
            <ac:picMk id="3" creationId="{6C33D609-19EA-857E-60DB-AB37CD972AEA}"/>
          </ac:picMkLst>
        </pc:picChg>
        <pc:picChg chg="add mod">
          <ac:chgData name="Touria GAABOURI" userId="e82a4e22-e668-48fb-a876-5f9b98c04d6d" providerId="ADAL" clId="{0D89A420-0FC7-4575-B464-EDA3ECA7066A}" dt="2023-11-10T13:52:58.166" v="362" actId="1035"/>
          <ac:picMkLst>
            <pc:docMk/>
            <pc:sldMk cId="2835876561" sldId="257"/>
            <ac:picMk id="5" creationId="{817FB8D7-E4D3-44B9-035C-15D60F47D96E}"/>
          </ac:picMkLst>
        </pc:picChg>
        <pc:picChg chg="add mod">
          <ac:chgData name="Touria GAABOURI" userId="e82a4e22-e668-48fb-a876-5f9b98c04d6d" providerId="ADAL" clId="{0D89A420-0FC7-4575-B464-EDA3ECA7066A}" dt="2023-11-10T13:53:07.030" v="363" actId="1076"/>
          <ac:picMkLst>
            <pc:docMk/>
            <pc:sldMk cId="2835876561" sldId="257"/>
            <ac:picMk id="12" creationId="{257C3CD9-FCC5-CBC8-A70B-244621FCCE4D}"/>
          </ac:picMkLst>
        </pc:picChg>
        <pc:picChg chg="del">
          <ac:chgData name="Touria GAABOURI" userId="e82a4e22-e668-48fb-a876-5f9b98c04d6d" providerId="ADAL" clId="{0D89A420-0FC7-4575-B464-EDA3ECA7066A}" dt="2023-11-10T12:31:39.775" v="13" actId="478"/>
          <ac:picMkLst>
            <pc:docMk/>
            <pc:sldMk cId="2835876561" sldId="257"/>
            <ac:picMk id="1026" creationId="{CB051DE4-3E36-D2DD-3E0A-5A1CBB324666}"/>
          </ac:picMkLst>
        </pc:picChg>
      </pc:sldChg>
      <pc:sldChg chg="addSp delSp modSp mod">
        <pc:chgData name="Touria GAABOURI" userId="e82a4e22-e668-48fb-a876-5f9b98c04d6d" providerId="ADAL" clId="{0D89A420-0FC7-4575-B464-EDA3ECA7066A}" dt="2023-11-10T12:47:38.471" v="184" actId="1076"/>
        <pc:sldMkLst>
          <pc:docMk/>
          <pc:sldMk cId="956262579" sldId="258"/>
        </pc:sldMkLst>
        <pc:spChg chg="mod">
          <ac:chgData name="Touria GAABOURI" userId="e82a4e22-e668-48fb-a876-5f9b98c04d6d" providerId="ADAL" clId="{0D89A420-0FC7-4575-B464-EDA3ECA7066A}" dt="2023-11-10T12:46:52.046" v="178" actId="1076"/>
          <ac:spMkLst>
            <pc:docMk/>
            <pc:sldMk cId="956262579" sldId="258"/>
            <ac:spMk id="4" creationId="{FAB1F114-EE64-6FB2-9002-998EFB4D5E17}"/>
          </ac:spMkLst>
        </pc:spChg>
        <pc:spChg chg="del mod">
          <ac:chgData name="Touria GAABOURI" userId="e82a4e22-e668-48fb-a876-5f9b98c04d6d" providerId="ADAL" clId="{0D89A420-0FC7-4575-B464-EDA3ECA7066A}" dt="2023-11-10T12:46:38.071" v="177" actId="478"/>
          <ac:spMkLst>
            <pc:docMk/>
            <pc:sldMk cId="956262579" sldId="258"/>
            <ac:spMk id="5" creationId="{42290622-D93D-8E46-E857-71401557B2F9}"/>
          </ac:spMkLst>
        </pc:spChg>
        <pc:spChg chg="mod">
          <ac:chgData name="Touria GAABOURI" userId="e82a4e22-e668-48fb-a876-5f9b98c04d6d" providerId="ADAL" clId="{0D89A420-0FC7-4575-B464-EDA3ECA7066A}" dt="2023-11-10T12:47:20.582" v="179" actId="1076"/>
          <ac:spMkLst>
            <pc:docMk/>
            <pc:sldMk cId="956262579" sldId="258"/>
            <ac:spMk id="6" creationId="{24CA8325-9E55-830B-1B7B-62CEEC93263E}"/>
          </ac:spMkLst>
        </pc:spChg>
        <pc:picChg chg="add mod">
          <ac:chgData name="Touria GAABOURI" userId="e82a4e22-e668-48fb-a876-5f9b98c04d6d" providerId="ADAL" clId="{0D89A420-0FC7-4575-B464-EDA3ECA7066A}" dt="2023-11-10T12:47:38.471" v="184" actId="1076"/>
          <ac:picMkLst>
            <pc:docMk/>
            <pc:sldMk cId="956262579" sldId="258"/>
            <ac:picMk id="3" creationId="{52E53C92-FC0D-4BCF-762E-E5FB0B2EA23D}"/>
          </ac:picMkLst>
        </pc:picChg>
      </pc:sldChg>
      <pc:sldChg chg="addSp delSp modSp mod">
        <pc:chgData name="Touria GAABOURI" userId="e82a4e22-e668-48fb-a876-5f9b98c04d6d" providerId="ADAL" clId="{0D89A420-0FC7-4575-B464-EDA3ECA7066A}" dt="2023-11-10T12:46:20.987" v="175" actId="1076"/>
        <pc:sldMkLst>
          <pc:docMk/>
          <pc:sldMk cId="2812563698" sldId="259"/>
        </pc:sldMkLst>
        <pc:spChg chg="mod">
          <ac:chgData name="Touria GAABOURI" userId="e82a4e22-e668-48fb-a876-5f9b98c04d6d" providerId="ADAL" clId="{0D89A420-0FC7-4575-B464-EDA3ECA7066A}" dt="2023-11-10T12:44:11.921" v="161" actId="1076"/>
          <ac:spMkLst>
            <pc:docMk/>
            <pc:sldMk cId="2812563698" sldId="259"/>
            <ac:spMk id="4" creationId="{FAB1F114-EE64-6FB2-9002-998EFB4D5E17}"/>
          </ac:spMkLst>
        </pc:spChg>
        <pc:spChg chg="del mod">
          <ac:chgData name="Touria GAABOURI" userId="e82a4e22-e668-48fb-a876-5f9b98c04d6d" providerId="ADAL" clId="{0D89A420-0FC7-4575-B464-EDA3ECA7066A}" dt="2023-11-10T12:42:26.188" v="144" actId="478"/>
          <ac:spMkLst>
            <pc:docMk/>
            <pc:sldMk cId="2812563698" sldId="259"/>
            <ac:spMk id="5" creationId="{42290622-D93D-8E46-E857-71401557B2F9}"/>
          </ac:spMkLst>
        </pc:spChg>
        <pc:spChg chg="add mod">
          <ac:chgData name="Touria GAABOURI" userId="e82a4e22-e668-48fb-a876-5f9b98c04d6d" providerId="ADAL" clId="{0D89A420-0FC7-4575-B464-EDA3ECA7066A}" dt="2023-11-10T12:43:52.018" v="157" actId="1076"/>
          <ac:spMkLst>
            <pc:docMk/>
            <pc:sldMk cId="2812563698" sldId="259"/>
            <ac:spMk id="7" creationId="{4CAE974B-2C02-112C-A761-53132EFFDCB7}"/>
          </ac:spMkLst>
        </pc:spChg>
        <pc:spChg chg="add mod">
          <ac:chgData name="Touria GAABOURI" userId="e82a4e22-e668-48fb-a876-5f9b98c04d6d" providerId="ADAL" clId="{0D89A420-0FC7-4575-B464-EDA3ECA7066A}" dt="2023-11-10T12:46:20.987" v="175" actId="1076"/>
          <ac:spMkLst>
            <pc:docMk/>
            <pc:sldMk cId="2812563698" sldId="259"/>
            <ac:spMk id="10" creationId="{8216B407-E547-B01B-46E4-53FB2E95BCAF}"/>
          </ac:spMkLst>
        </pc:spChg>
        <pc:picChg chg="add mod">
          <ac:chgData name="Touria GAABOURI" userId="e82a4e22-e668-48fb-a876-5f9b98c04d6d" providerId="ADAL" clId="{0D89A420-0FC7-4575-B464-EDA3ECA7066A}" dt="2023-11-10T12:43:46.759" v="156" actId="1076"/>
          <ac:picMkLst>
            <pc:docMk/>
            <pc:sldMk cId="2812563698" sldId="259"/>
            <ac:picMk id="6" creationId="{30641A41-A61E-0911-759A-44AD0A46221D}"/>
          </ac:picMkLst>
        </pc:picChg>
        <pc:picChg chg="add mod">
          <ac:chgData name="Touria GAABOURI" userId="e82a4e22-e668-48fb-a876-5f9b98c04d6d" providerId="ADAL" clId="{0D89A420-0FC7-4575-B464-EDA3ECA7066A}" dt="2023-11-10T12:44:16.993" v="163" actId="1076"/>
          <ac:picMkLst>
            <pc:docMk/>
            <pc:sldMk cId="2812563698" sldId="259"/>
            <ac:picMk id="9" creationId="{869A359F-9B11-42ED-41C3-F9642C15A0DD}"/>
          </ac:picMkLst>
        </pc:picChg>
        <pc:picChg chg="add mod">
          <ac:chgData name="Touria GAABOURI" userId="e82a4e22-e668-48fb-a876-5f9b98c04d6d" providerId="ADAL" clId="{0D89A420-0FC7-4575-B464-EDA3ECA7066A}" dt="2023-11-10T12:46:14.900" v="174" actId="1076"/>
          <ac:picMkLst>
            <pc:docMk/>
            <pc:sldMk cId="2812563698" sldId="259"/>
            <ac:picMk id="12" creationId="{D4C2498F-A904-1847-1C19-F07E6045A594}"/>
          </ac:picMkLst>
        </pc:picChg>
      </pc:sldChg>
      <pc:sldChg chg="addSp modSp mod">
        <pc:chgData name="Touria GAABOURI" userId="e82a4e22-e668-48fb-a876-5f9b98c04d6d" providerId="ADAL" clId="{0D89A420-0FC7-4575-B464-EDA3ECA7066A}" dt="2023-11-10T12:54:41.395" v="206" actId="1076"/>
        <pc:sldMkLst>
          <pc:docMk/>
          <pc:sldMk cId="3768805548" sldId="260"/>
        </pc:sldMkLst>
        <pc:spChg chg="mod">
          <ac:chgData name="Touria GAABOURI" userId="e82a4e22-e668-48fb-a876-5f9b98c04d6d" providerId="ADAL" clId="{0D89A420-0FC7-4575-B464-EDA3ECA7066A}" dt="2023-11-10T12:53:08.829" v="193" actId="20577"/>
          <ac:spMkLst>
            <pc:docMk/>
            <pc:sldMk cId="3768805548" sldId="260"/>
            <ac:spMk id="5" creationId="{ED35FC31-46AF-98BF-48BA-34B5B5D0E016}"/>
          </ac:spMkLst>
        </pc:spChg>
        <pc:spChg chg="mod">
          <ac:chgData name="Touria GAABOURI" userId="e82a4e22-e668-48fb-a876-5f9b98c04d6d" providerId="ADAL" clId="{0D89A420-0FC7-4575-B464-EDA3ECA7066A}" dt="2023-11-10T12:53:35.240" v="194" actId="1076"/>
          <ac:spMkLst>
            <pc:docMk/>
            <pc:sldMk cId="3768805548" sldId="260"/>
            <ac:spMk id="6" creationId="{604F83E4-3982-C3C1-7050-1FE3B0ADB17E}"/>
          </ac:spMkLst>
        </pc:spChg>
        <pc:picChg chg="add mod">
          <ac:chgData name="Touria GAABOURI" userId="e82a4e22-e668-48fb-a876-5f9b98c04d6d" providerId="ADAL" clId="{0D89A420-0FC7-4575-B464-EDA3ECA7066A}" dt="2023-11-10T12:54:01.560" v="199" actId="1076"/>
          <ac:picMkLst>
            <pc:docMk/>
            <pc:sldMk cId="3768805548" sldId="260"/>
            <ac:picMk id="4" creationId="{263A19B2-7F8D-AAC8-B230-C40120790AA7}"/>
          </ac:picMkLst>
        </pc:picChg>
        <pc:picChg chg="add mod">
          <ac:chgData name="Touria GAABOURI" userId="e82a4e22-e668-48fb-a876-5f9b98c04d6d" providerId="ADAL" clId="{0D89A420-0FC7-4575-B464-EDA3ECA7066A}" dt="2023-11-10T12:54:41.395" v="206" actId="1076"/>
          <ac:picMkLst>
            <pc:docMk/>
            <pc:sldMk cId="3768805548" sldId="260"/>
            <ac:picMk id="8" creationId="{97FC5DA1-B25C-EED4-C115-6B0F1FD6C249}"/>
          </ac:picMkLst>
        </pc:picChg>
      </pc:sldChg>
      <pc:sldChg chg="addSp delSp modSp mod">
        <pc:chgData name="Touria GAABOURI" userId="e82a4e22-e668-48fb-a876-5f9b98c04d6d" providerId="ADAL" clId="{0D89A420-0FC7-4575-B464-EDA3ECA7066A}" dt="2023-11-10T13:07:48.333" v="236" actId="1076"/>
        <pc:sldMkLst>
          <pc:docMk/>
          <pc:sldMk cId="2156821380" sldId="261"/>
        </pc:sldMkLst>
        <pc:spChg chg="mod">
          <ac:chgData name="Touria GAABOURI" userId="e82a4e22-e668-48fb-a876-5f9b98c04d6d" providerId="ADAL" clId="{0D89A420-0FC7-4575-B464-EDA3ECA7066A}" dt="2023-11-10T13:07:23.038" v="227" actId="404"/>
          <ac:spMkLst>
            <pc:docMk/>
            <pc:sldMk cId="2156821380" sldId="261"/>
            <ac:spMk id="4" creationId="{4F162D3F-AAD1-E823-4412-5A6DB9CC86E2}"/>
          </ac:spMkLst>
        </pc:spChg>
        <pc:spChg chg="mod">
          <ac:chgData name="Touria GAABOURI" userId="e82a4e22-e668-48fb-a876-5f9b98c04d6d" providerId="ADAL" clId="{0D89A420-0FC7-4575-B464-EDA3ECA7066A}" dt="2023-11-10T13:07:46.326" v="235" actId="1076"/>
          <ac:spMkLst>
            <pc:docMk/>
            <pc:sldMk cId="2156821380" sldId="261"/>
            <ac:spMk id="5" creationId="{FFF8FA65-F4E6-AC54-0BAD-307B06A39EC0}"/>
          </ac:spMkLst>
        </pc:spChg>
        <pc:spChg chg="del">
          <ac:chgData name="Touria GAABOURI" userId="e82a4e22-e668-48fb-a876-5f9b98c04d6d" providerId="ADAL" clId="{0D89A420-0FC7-4575-B464-EDA3ECA7066A}" dt="2023-11-08T15:21:31.932" v="8" actId="478"/>
          <ac:spMkLst>
            <pc:docMk/>
            <pc:sldMk cId="2156821380" sldId="261"/>
            <ac:spMk id="6" creationId="{57B951A6-4F78-5912-AD08-FD7E40B2FDEF}"/>
          </ac:spMkLst>
        </pc:spChg>
        <pc:spChg chg="del">
          <ac:chgData name="Touria GAABOURI" userId="e82a4e22-e668-48fb-a876-5f9b98c04d6d" providerId="ADAL" clId="{0D89A420-0FC7-4575-B464-EDA3ECA7066A}" dt="2023-11-08T15:21:33.459" v="9" actId="478"/>
          <ac:spMkLst>
            <pc:docMk/>
            <pc:sldMk cId="2156821380" sldId="261"/>
            <ac:spMk id="7" creationId="{17822E64-959D-35E6-0125-1BFCB37F07C9}"/>
          </ac:spMkLst>
        </pc:spChg>
        <pc:picChg chg="add mod">
          <ac:chgData name="Touria GAABOURI" userId="e82a4e22-e668-48fb-a876-5f9b98c04d6d" providerId="ADAL" clId="{0D89A420-0FC7-4575-B464-EDA3ECA7066A}" dt="2023-11-10T13:07:25.166" v="228" actId="1076"/>
          <ac:picMkLst>
            <pc:docMk/>
            <pc:sldMk cId="2156821380" sldId="261"/>
            <ac:picMk id="3" creationId="{447D116B-A4C3-A99D-14EB-5FA177A6513E}"/>
          </ac:picMkLst>
        </pc:picChg>
        <pc:picChg chg="add mod">
          <ac:chgData name="Touria GAABOURI" userId="e82a4e22-e668-48fb-a876-5f9b98c04d6d" providerId="ADAL" clId="{0D89A420-0FC7-4575-B464-EDA3ECA7066A}" dt="2023-11-10T13:07:48.333" v="236" actId="1076"/>
          <ac:picMkLst>
            <pc:docMk/>
            <pc:sldMk cId="2156821380" sldId="261"/>
            <ac:picMk id="7" creationId="{785D8059-EC90-3B3A-A5EF-8D726CC97FDE}"/>
          </ac:picMkLst>
        </pc:picChg>
      </pc:sldChg>
      <pc:sldChg chg="modSp mod">
        <pc:chgData name="Touria GAABOURI" userId="e82a4e22-e668-48fb-a876-5f9b98c04d6d" providerId="ADAL" clId="{0D89A420-0FC7-4575-B464-EDA3ECA7066A}" dt="2023-11-08T15:10:41.424" v="4" actId="20577"/>
        <pc:sldMkLst>
          <pc:docMk/>
          <pc:sldMk cId="1416521248" sldId="266"/>
        </pc:sldMkLst>
        <pc:spChg chg="mod">
          <ac:chgData name="Touria GAABOURI" userId="e82a4e22-e668-48fb-a876-5f9b98c04d6d" providerId="ADAL" clId="{0D89A420-0FC7-4575-B464-EDA3ECA7066A}" dt="2023-11-08T15:10:41.424" v="4" actId="20577"/>
          <ac:spMkLst>
            <pc:docMk/>
            <pc:sldMk cId="1416521248" sldId="266"/>
            <ac:spMk id="4" creationId="{A0A9C517-02FE-8064-3C86-301BE3060043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fif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fif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718BE0-DBCC-4D02-A332-65F1D16EC994}" type="doc">
      <dgm:prSet loTypeId="urn:microsoft.com/office/officeart/2008/layout/AlternatingPictureCircles" loCatId="picture" qsTypeId="urn:microsoft.com/office/officeart/2005/8/quickstyle/simple5" qsCatId="simple" csTypeId="urn:microsoft.com/office/officeart/2005/8/colors/accent0_3" csCatId="mainScheme" phldr="1"/>
      <dgm:spPr/>
    </dgm:pt>
    <dgm:pt modelId="{8EC1CD1E-B556-4DCA-B33B-9F3EBC1AC2C2}">
      <dgm:prSet phldrT="[Texte]" custT="1"/>
      <dgm:spPr/>
      <dgm:t>
        <a:bodyPr/>
        <a:lstStyle/>
        <a:p>
          <a:r>
            <a:rPr lang="fr-FR" sz="1300" dirty="0"/>
            <a:t>Coordinatrice</a:t>
          </a:r>
        </a:p>
        <a:p>
          <a:r>
            <a:rPr lang="fr-FR" sz="1300" dirty="0"/>
            <a:t>Responsable administrative et gestion de projet </a:t>
          </a:r>
        </a:p>
      </dgm:t>
    </dgm:pt>
    <dgm:pt modelId="{0578151E-BA76-4872-BDFB-AE0082BF7EE0}" type="parTrans" cxnId="{8B027685-5BFC-4A39-92C5-EDF3EABB8594}">
      <dgm:prSet/>
      <dgm:spPr/>
      <dgm:t>
        <a:bodyPr/>
        <a:lstStyle/>
        <a:p>
          <a:endParaRPr lang="fr-FR"/>
        </a:p>
      </dgm:t>
    </dgm:pt>
    <dgm:pt modelId="{52CB9247-81A1-443D-8F86-382F44F7B525}" type="sibTrans" cxnId="{8B027685-5BFC-4A39-92C5-EDF3EABB8594}">
      <dgm:prSet/>
      <dgm:spPr/>
      <dgm:t>
        <a:bodyPr/>
        <a:lstStyle/>
        <a:p>
          <a:endParaRPr lang="fr-FR"/>
        </a:p>
      </dgm:t>
    </dgm:pt>
    <dgm:pt modelId="{AB19E3DC-7CF9-4F2C-8A20-888015984F49}" type="pres">
      <dgm:prSet presAssocID="{C8718BE0-DBCC-4D02-A332-65F1D16EC994}" presName="Name0" presStyleCnt="0">
        <dgm:presLayoutVars>
          <dgm:chMax/>
          <dgm:chPref/>
          <dgm:dir/>
        </dgm:presLayoutVars>
      </dgm:prSet>
      <dgm:spPr/>
    </dgm:pt>
    <dgm:pt modelId="{54B37A16-5F2E-4B37-8E0B-6C518DE6D7B7}" type="pres">
      <dgm:prSet presAssocID="{8EC1CD1E-B556-4DCA-B33B-9F3EBC1AC2C2}" presName="composite" presStyleCnt="0"/>
      <dgm:spPr/>
    </dgm:pt>
    <dgm:pt modelId="{4A780C5D-9F23-409B-9BB7-4E017C8389C7}" type="pres">
      <dgm:prSet presAssocID="{8EC1CD1E-B556-4DCA-B33B-9F3EBC1AC2C2}" presName="Accent" presStyleLbl="alignNode1" presStyleIdx="0" presStyleCnt="1">
        <dgm:presLayoutVars>
          <dgm:chMax val="0"/>
          <dgm:chPref val="0"/>
        </dgm:presLayoutVars>
      </dgm:prSet>
      <dgm:spPr/>
    </dgm:pt>
    <dgm:pt modelId="{EBEB7A66-40A7-4609-A529-910B2A3A4806}" type="pres">
      <dgm:prSet presAssocID="{8EC1CD1E-B556-4DCA-B33B-9F3EBC1AC2C2}" presName="Image" presStyleLbl="bgImgPlace1" presStyleIdx="0" presStyleCnt="1" custScaleX="105362" custScaleY="111241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  <dgm:extLst>
        <a:ext uri="{E40237B7-FDA0-4F09-8148-C483321AD2D9}">
          <dgm14:cNvPr xmlns:dgm14="http://schemas.microsoft.com/office/drawing/2010/diagram" id="0" name="" descr="Une image contenant Visage humain, habits, personne, sourire&#10;&#10;Description générée automatiquement">
            <a:extLst>
              <a:ext uri="{FF2B5EF4-FFF2-40B4-BE49-F238E27FC236}">
                <a16:creationId xmlns:a16="http://schemas.microsoft.com/office/drawing/2014/main" id="{817FB8D7-E4D3-44B9-035C-15D60F47D96E}"/>
              </a:ext>
            </a:extLst>
          </dgm14:cNvPr>
        </a:ext>
      </dgm:extLst>
    </dgm:pt>
    <dgm:pt modelId="{F6BC072C-2649-464D-A324-E790DFE0529B}" type="pres">
      <dgm:prSet presAssocID="{8EC1CD1E-B556-4DCA-B33B-9F3EBC1AC2C2}" presName="Parent" presStyleLbl="fgAccFollowNode1" presStyleIdx="0" presStyleCnt="1" custScaleX="116543" custScaleY="107837">
        <dgm:presLayoutVars>
          <dgm:chMax val="0"/>
          <dgm:chPref val="0"/>
          <dgm:bulletEnabled val="1"/>
        </dgm:presLayoutVars>
      </dgm:prSet>
      <dgm:spPr/>
    </dgm:pt>
    <dgm:pt modelId="{1241EB37-F680-4A50-A7FE-1EE820F29D51}" type="pres">
      <dgm:prSet presAssocID="{8EC1CD1E-B556-4DCA-B33B-9F3EBC1AC2C2}" presName="Space" presStyleCnt="0">
        <dgm:presLayoutVars>
          <dgm:chMax val="0"/>
          <dgm:chPref val="0"/>
        </dgm:presLayoutVars>
      </dgm:prSet>
      <dgm:spPr/>
    </dgm:pt>
  </dgm:ptLst>
  <dgm:cxnLst>
    <dgm:cxn modelId="{97B5B677-B9B9-461F-B76B-562327199906}" type="presOf" srcId="{8EC1CD1E-B556-4DCA-B33B-9F3EBC1AC2C2}" destId="{F6BC072C-2649-464D-A324-E790DFE0529B}" srcOrd="0" destOrd="0" presId="urn:microsoft.com/office/officeart/2008/layout/AlternatingPictureCircles"/>
    <dgm:cxn modelId="{8B027685-5BFC-4A39-92C5-EDF3EABB8594}" srcId="{C8718BE0-DBCC-4D02-A332-65F1D16EC994}" destId="{8EC1CD1E-B556-4DCA-B33B-9F3EBC1AC2C2}" srcOrd="0" destOrd="0" parTransId="{0578151E-BA76-4872-BDFB-AE0082BF7EE0}" sibTransId="{52CB9247-81A1-443D-8F86-382F44F7B525}"/>
    <dgm:cxn modelId="{81A87E87-E40E-48CB-8A59-285C0A0E680F}" type="presOf" srcId="{C8718BE0-DBCC-4D02-A332-65F1D16EC994}" destId="{AB19E3DC-7CF9-4F2C-8A20-888015984F49}" srcOrd="0" destOrd="0" presId="urn:microsoft.com/office/officeart/2008/layout/AlternatingPictureCircles"/>
    <dgm:cxn modelId="{B4D1F572-8996-42E8-B870-02C7C8AFF57D}" type="presParOf" srcId="{AB19E3DC-7CF9-4F2C-8A20-888015984F49}" destId="{54B37A16-5F2E-4B37-8E0B-6C518DE6D7B7}" srcOrd="0" destOrd="0" presId="urn:microsoft.com/office/officeart/2008/layout/AlternatingPictureCircles"/>
    <dgm:cxn modelId="{00C377BA-ECAE-498F-B94C-4D7E8015ECDF}" type="presParOf" srcId="{54B37A16-5F2E-4B37-8E0B-6C518DE6D7B7}" destId="{4A780C5D-9F23-409B-9BB7-4E017C8389C7}" srcOrd="0" destOrd="0" presId="urn:microsoft.com/office/officeart/2008/layout/AlternatingPictureCircles"/>
    <dgm:cxn modelId="{377D00A1-3A10-4D22-A151-03E5BA88039B}" type="presParOf" srcId="{54B37A16-5F2E-4B37-8E0B-6C518DE6D7B7}" destId="{EBEB7A66-40A7-4609-A529-910B2A3A4806}" srcOrd="1" destOrd="0" presId="urn:microsoft.com/office/officeart/2008/layout/AlternatingPictureCircles"/>
    <dgm:cxn modelId="{0F1CB106-6B65-4AC0-B1FC-5389183A74DE}" type="presParOf" srcId="{54B37A16-5F2E-4B37-8E0B-6C518DE6D7B7}" destId="{F6BC072C-2649-464D-A324-E790DFE0529B}" srcOrd="2" destOrd="0" presId="urn:microsoft.com/office/officeart/2008/layout/AlternatingPictureCircles"/>
    <dgm:cxn modelId="{EEA8FB8C-16D0-442C-B861-A37A7D4D4A96}" type="presParOf" srcId="{54B37A16-5F2E-4B37-8E0B-6C518DE6D7B7}" destId="{1241EB37-F680-4A50-A7FE-1EE820F29D51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718BE0-DBCC-4D02-A332-65F1D16EC994}" type="doc">
      <dgm:prSet loTypeId="urn:microsoft.com/office/officeart/2008/layout/AlternatingPictureCircles" loCatId="picture" qsTypeId="urn:microsoft.com/office/officeart/2005/8/quickstyle/simple5" qsCatId="simple" csTypeId="urn:microsoft.com/office/officeart/2005/8/colors/accent0_3" csCatId="mainScheme" phldr="1"/>
      <dgm:spPr/>
    </dgm:pt>
    <dgm:pt modelId="{8EC1CD1E-B556-4DCA-B33B-9F3EBC1AC2C2}">
      <dgm:prSet phldrT="[Texte]" custT="1"/>
      <dgm:spPr/>
      <dgm:t>
        <a:bodyPr/>
        <a:lstStyle/>
        <a:p>
          <a:r>
            <a:rPr lang="fr-FR" sz="1300" dirty="0"/>
            <a:t>Coordinatrice</a:t>
          </a:r>
        </a:p>
        <a:p>
          <a:r>
            <a:rPr lang="fr-FR" sz="1300" dirty="0"/>
            <a:t>Responsable commerciale et gestion de projet </a:t>
          </a:r>
        </a:p>
      </dgm:t>
    </dgm:pt>
    <dgm:pt modelId="{0578151E-BA76-4872-BDFB-AE0082BF7EE0}" type="parTrans" cxnId="{8B027685-5BFC-4A39-92C5-EDF3EABB8594}">
      <dgm:prSet/>
      <dgm:spPr/>
      <dgm:t>
        <a:bodyPr/>
        <a:lstStyle/>
        <a:p>
          <a:endParaRPr lang="fr-FR"/>
        </a:p>
      </dgm:t>
    </dgm:pt>
    <dgm:pt modelId="{52CB9247-81A1-443D-8F86-382F44F7B525}" type="sibTrans" cxnId="{8B027685-5BFC-4A39-92C5-EDF3EABB8594}">
      <dgm:prSet/>
      <dgm:spPr/>
      <dgm:t>
        <a:bodyPr/>
        <a:lstStyle/>
        <a:p>
          <a:endParaRPr lang="fr-FR"/>
        </a:p>
      </dgm:t>
    </dgm:pt>
    <dgm:pt modelId="{AB19E3DC-7CF9-4F2C-8A20-888015984F49}" type="pres">
      <dgm:prSet presAssocID="{C8718BE0-DBCC-4D02-A332-65F1D16EC994}" presName="Name0" presStyleCnt="0">
        <dgm:presLayoutVars>
          <dgm:chMax/>
          <dgm:chPref/>
          <dgm:dir/>
        </dgm:presLayoutVars>
      </dgm:prSet>
      <dgm:spPr/>
    </dgm:pt>
    <dgm:pt modelId="{54B37A16-5F2E-4B37-8E0B-6C518DE6D7B7}" type="pres">
      <dgm:prSet presAssocID="{8EC1CD1E-B556-4DCA-B33B-9F3EBC1AC2C2}" presName="composite" presStyleCnt="0"/>
      <dgm:spPr/>
    </dgm:pt>
    <dgm:pt modelId="{4A780C5D-9F23-409B-9BB7-4E017C8389C7}" type="pres">
      <dgm:prSet presAssocID="{8EC1CD1E-B556-4DCA-B33B-9F3EBC1AC2C2}" presName="Accent" presStyleLbl="alignNode1" presStyleIdx="0" presStyleCnt="1">
        <dgm:presLayoutVars>
          <dgm:chMax val="0"/>
          <dgm:chPref val="0"/>
        </dgm:presLayoutVars>
      </dgm:prSet>
      <dgm:spPr/>
    </dgm:pt>
    <dgm:pt modelId="{EBEB7A66-40A7-4609-A529-910B2A3A4806}" type="pres">
      <dgm:prSet presAssocID="{8EC1CD1E-B556-4DCA-B33B-9F3EBC1AC2C2}" presName="Image" presStyleLbl="bgImgPlace1" presStyleIdx="0" presStyleCnt="1" custScaleX="113873" custScaleY="124882" custLinFactNeighborX="-198" custLinFactNeighborY="812">
        <dgm:presLayoutVars>
          <dgm:chMax val="0"/>
          <dgm:chPref val="0"/>
          <dgm:bulletEnabled val="1"/>
        </dgm:presLayoutVars>
      </dgm:prSet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80" t="2735" r="866" b="-60897"/>
          </a:stretch>
        </a:blipFill>
      </dgm:spPr>
    </dgm:pt>
    <dgm:pt modelId="{F6BC072C-2649-464D-A324-E790DFE0529B}" type="pres">
      <dgm:prSet presAssocID="{8EC1CD1E-B556-4DCA-B33B-9F3EBC1AC2C2}" presName="Parent" presStyleLbl="fgAccFollowNode1" presStyleIdx="0" presStyleCnt="1" custScaleX="115638" custScaleY="108668">
        <dgm:presLayoutVars>
          <dgm:chMax val="0"/>
          <dgm:chPref val="0"/>
          <dgm:bulletEnabled val="1"/>
        </dgm:presLayoutVars>
      </dgm:prSet>
      <dgm:spPr/>
    </dgm:pt>
    <dgm:pt modelId="{1241EB37-F680-4A50-A7FE-1EE820F29D51}" type="pres">
      <dgm:prSet presAssocID="{8EC1CD1E-B556-4DCA-B33B-9F3EBC1AC2C2}" presName="Space" presStyleCnt="0">
        <dgm:presLayoutVars>
          <dgm:chMax val="0"/>
          <dgm:chPref val="0"/>
        </dgm:presLayoutVars>
      </dgm:prSet>
      <dgm:spPr/>
    </dgm:pt>
  </dgm:ptLst>
  <dgm:cxnLst>
    <dgm:cxn modelId="{97B5B677-B9B9-461F-B76B-562327199906}" type="presOf" srcId="{8EC1CD1E-B556-4DCA-B33B-9F3EBC1AC2C2}" destId="{F6BC072C-2649-464D-A324-E790DFE0529B}" srcOrd="0" destOrd="0" presId="urn:microsoft.com/office/officeart/2008/layout/AlternatingPictureCircles"/>
    <dgm:cxn modelId="{8B027685-5BFC-4A39-92C5-EDF3EABB8594}" srcId="{C8718BE0-DBCC-4D02-A332-65F1D16EC994}" destId="{8EC1CD1E-B556-4DCA-B33B-9F3EBC1AC2C2}" srcOrd="0" destOrd="0" parTransId="{0578151E-BA76-4872-BDFB-AE0082BF7EE0}" sibTransId="{52CB9247-81A1-443D-8F86-382F44F7B525}"/>
    <dgm:cxn modelId="{81A87E87-E40E-48CB-8A59-285C0A0E680F}" type="presOf" srcId="{C8718BE0-DBCC-4D02-A332-65F1D16EC994}" destId="{AB19E3DC-7CF9-4F2C-8A20-888015984F49}" srcOrd="0" destOrd="0" presId="urn:microsoft.com/office/officeart/2008/layout/AlternatingPictureCircles"/>
    <dgm:cxn modelId="{B4D1F572-8996-42E8-B870-02C7C8AFF57D}" type="presParOf" srcId="{AB19E3DC-7CF9-4F2C-8A20-888015984F49}" destId="{54B37A16-5F2E-4B37-8E0B-6C518DE6D7B7}" srcOrd="0" destOrd="0" presId="urn:microsoft.com/office/officeart/2008/layout/AlternatingPictureCircles"/>
    <dgm:cxn modelId="{00C377BA-ECAE-498F-B94C-4D7E8015ECDF}" type="presParOf" srcId="{54B37A16-5F2E-4B37-8E0B-6C518DE6D7B7}" destId="{4A780C5D-9F23-409B-9BB7-4E017C8389C7}" srcOrd="0" destOrd="0" presId="urn:microsoft.com/office/officeart/2008/layout/AlternatingPictureCircles"/>
    <dgm:cxn modelId="{377D00A1-3A10-4D22-A151-03E5BA88039B}" type="presParOf" srcId="{54B37A16-5F2E-4B37-8E0B-6C518DE6D7B7}" destId="{EBEB7A66-40A7-4609-A529-910B2A3A4806}" srcOrd="1" destOrd="0" presId="urn:microsoft.com/office/officeart/2008/layout/AlternatingPictureCircles"/>
    <dgm:cxn modelId="{0F1CB106-6B65-4AC0-B1FC-5389183A74DE}" type="presParOf" srcId="{54B37A16-5F2E-4B37-8E0B-6C518DE6D7B7}" destId="{F6BC072C-2649-464D-A324-E790DFE0529B}" srcOrd="2" destOrd="0" presId="urn:microsoft.com/office/officeart/2008/layout/AlternatingPictureCircles"/>
    <dgm:cxn modelId="{EEA8FB8C-16D0-442C-B861-A37A7D4D4A96}" type="presParOf" srcId="{54B37A16-5F2E-4B37-8E0B-6C518DE6D7B7}" destId="{1241EB37-F680-4A50-A7FE-1EE820F29D51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718BE0-DBCC-4D02-A332-65F1D16EC994}" type="doc">
      <dgm:prSet loTypeId="urn:microsoft.com/office/officeart/2008/layout/AlternatingPictureCircles" loCatId="picture" qsTypeId="urn:microsoft.com/office/officeart/2005/8/quickstyle/simple5" qsCatId="simple" csTypeId="urn:microsoft.com/office/officeart/2005/8/colors/accent0_3" csCatId="mainScheme" phldr="1"/>
      <dgm:spPr/>
    </dgm:pt>
    <dgm:pt modelId="{8EC1CD1E-B556-4DCA-B33B-9F3EBC1AC2C2}">
      <dgm:prSet phldrT="[Texte]" custT="1"/>
      <dgm:spPr/>
      <dgm:t>
        <a:bodyPr/>
        <a:lstStyle/>
        <a:p>
          <a:r>
            <a:rPr lang="fr-FR" sz="1300" dirty="0"/>
            <a:t>Coordinateur Formateur</a:t>
          </a:r>
        </a:p>
      </dgm:t>
    </dgm:pt>
    <dgm:pt modelId="{0578151E-BA76-4872-BDFB-AE0082BF7EE0}" type="parTrans" cxnId="{8B027685-5BFC-4A39-92C5-EDF3EABB8594}">
      <dgm:prSet/>
      <dgm:spPr/>
      <dgm:t>
        <a:bodyPr/>
        <a:lstStyle/>
        <a:p>
          <a:endParaRPr lang="fr-FR"/>
        </a:p>
      </dgm:t>
    </dgm:pt>
    <dgm:pt modelId="{52CB9247-81A1-443D-8F86-382F44F7B525}" type="sibTrans" cxnId="{8B027685-5BFC-4A39-92C5-EDF3EABB8594}">
      <dgm:prSet/>
      <dgm:spPr/>
      <dgm:t>
        <a:bodyPr/>
        <a:lstStyle/>
        <a:p>
          <a:endParaRPr lang="fr-FR"/>
        </a:p>
      </dgm:t>
    </dgm:pt>
    <dgm:pt modelId="{AB19E3DC-7CF9-4F2C-8A20-888015984F49}" type="pres">
      <dgm:prSet presAssocID="{C8718BE0-DBCC-4D02-A332-65F1D16EC994}" presName="Name0" presStyleCnt="0">
        <dgm:presLayoutVars>
          <dgm:chMax/>
          <dgm:chPref/>
          <dgm:dir/>
        </dgm:presLayoutVars>
      </dgm:prSet>
      <dgm:spPr/>
    </dgm:pt>
    <dgm:pt modelId="{54B37A16-5F2E-4B37-8E0B-6C518DE6D7B7}" type="pres">
      <dgm:prSet presAssocID="{8EC1CD1E-B556-4DCA-B33B-9F3EBC1AC2C2}" presName="composite" presStyleCnt="0"/>
      <dgm:spPr/>
    </dgm:pt>
    <dgm:pt modelId="{4A780C5D-9F23-409B-9BB7-4E017C8389C7}" type="pres">
      <dgm:prSet presAssocID="{8EC1CD1E-B556-4DCA-B33B-9F3EBC1AC2C2}" presName="Accent" presStyleLbl="alignNode1" presStyleIdx="0" presStyleCnt="1">
        <dgm:presLayoutVars>
          <dgm:chMax val="0"/>
          <dgm:chPref val="0"/>
        </dgm:presLayoutVars>
      </dgm:prSet>
      <dgm:spPr/>
    </dgm:pt>
    <dgm:pt modelId="{EBEB7A66-40A7-4609-A529-910B2A3A4806}" type="pres">
      <dgm:prSet presAssocID="{8EC1CD1E-B556-4DCA-B33B-9F3EBC1AC2C2}" presName="Image" presStyleLbl="bgImgPlace1" presStyleIdx="0" presStyleCnt="1" custScaleX="129528" custScaleY="119818">
        <dgm:presLayoutVars>
          <dgm:chMax val="0"/>
          <dgm:chPref val="0"/>
          <dgm:bulletEnabled val="1"/>
        </dgm:presLayoutVars>
      </dgm:prSet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70" t="454" r="-870" b="-82354"/>
          </a:stretch>
        </a:blipFill>
      </dgm:spPr>
    </dgm:pt>
    <dgm:pt modelId="{F6BC072C-2649-464D-A324-E790DFE0529B}" type="pres">
      <dgm:prSet presAssocID="{8EC1CD1E-B556-4DCA-B33B-9F3EBC1AC2C2}" presName="Parent" presStyleLbl="fgAccFollowNode1" presStyleIdx="0" presStyleCnt="1" custScaleX="119432" custScaleY="122974">
        <dgm:presLayoutVars>
          <dgm:chMax val="0"/>
          <dgm:chPref val="0"/>
          <dgm:bulletEnabled val="1"/>
        </dgm:presLayoutVars>
      </dgm:prSet>
      <dgm:spPr/>
    </dgm:pt>
    <dgm:pt modelId="{1241EB37-F680-4A50-A7FE-1EE820F29D51}" type="pres">
      <dgm:prSet presAssocID="{8EC1CD1E-B556-4DCA-B33B-9F3EBC1AC2C2}" presName="Space" presStyleCnt="0">
        <dgm:presLayoutVars>
          <dgm:chMax val="0"/>
          <dgm:chPref val="0"/>
        </dgm:presLayoutVars>
      </dgm:prSet>
      <dgm:spPr/>
    </dgm:pt>
  </dgm:ptLst>
  <dgm:cxnLst>
    <dgm:cxn modelId="{97B5B677-B9B9-461F-B76B-562327199906}" type="presOf" srcId="{8EC1CD1E-B556-4DCA-B33B-9F3EBC1AC2C2}" destId="{F6BC072C-2649-464D-A324-E790DFE0529B}" srcOrd="0" destOrd="0" presId="urn:microsoft.com/office/officeart/2008/layout/AlternatingPictureCircles"/>
    <dgm:cxn modelId="{8B027685-5BFC-4A39-92C5-EDF3EABB8594}" srcId="{C8718BE0-DBCC-4D02-A332-65F1D16EC994}" destId="{8EC1CD1E-B556-4DCA-B33B-9F3EBC1AC2C2}" srcOrd="0" destOrd="0" parTransId="{0578151E-BA76-4872-BDFB-AE0082BF7EE0}" sibTransId="{52CB9247-81A1-443D-8F86-382F44F7B525}"/>
    <dgm:cxn modelId="{81A87E87-E40E-48CB-8A59-285C0A0E680F}" type="presOf" srcId="{C8718BE0-DBCC-4D02-A332-65F1D16EC994}" destId="{AB19E3DC-7CF9-4F2C-8A20-888015984F49}" srcOrd="0" destOrd="0" presId="urn:microsoft.com/office/officeart/2008/layout/AlternatingPictureCircles"/>
    <dgm:cxn modelId="{B4D1F572-8996-42E8-B870-02C7C8AFF57D}" type="presParOf" srcId="{AB19E3DC-7CF9-4F2C-8A20-888015984F49}" destId="{54B37A16-5F2E-4B37-8E0B-6C518DE6D7B7}" srcOrd="0" destOrd="0" presId="urn:microsoft.com/office/officeart/2008/layout/AlternatingPictureCircles"/>
    <dgm:cxn modelId="{00C377BA-ECAE-498F-B94C-4D7E8015ECDF}" type="presParOf" srcId="{54B37A16-5F2E-4B37-8E0B-6C518DE6D7B7}" destId="{4A780C5D-9F23-409B-9BB7-4E017C8389C7}" srcOrd="0" destOrd="0" presId="urn:microsoft.com/office/officeart/2008/layout/AlternatingPictureCircles"/>
    <dgm:cxn modelId="{377D00A1-3A10-4D22-A151-03E5BA88039B}" type="presParOf" srcId="{54B37A16-5F2E-4B37-8E0B-6C518DE6D7B7}" destId="{EBEB7A66-40A7-4609-A529-910B2A3A4806}" srcOrd="1" destOrd="0" presId="urn:microsoft.com/office/officeart/2008/layout/AlternatingPictureCircles"/>
    <dgm:cxn modelId="{0F1CB106-6B65-4AC0-B1FC-5389183A74DE}" type="presParOf" srcId="{54B37A16-5F2E-4B37-8E0B-6C518DE6D7B7}" destId="{F6BC072C-2649-464D-A324-E790DFE0529B}" srcOrd="2" destOrd="0" presId="urn:microsoft.com/office/officeart/2008/layout/AlternatingPictureCircles"/>
    <dgm:cxn modelId="{EEA8FB8C-16D0-442C-B861-A37A7D4D4A96}" type="presParOf" srcId="{54B37A16-5F2E-4B37-8E0B-6C518DE6D7B7}" destId="{1241EB37-F680-4A50-A7FE-1EE820F29D51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718BE0-DBCC-4D02-A332-65F1D16EC994}" type="doc">
      <dgm:prSet loTypeId="urn:microsoft.com/office/officeart/2008/layout/AlternatingPictureCircles" loCatId="picture" qsTypeId="urn:microsoft.com/office/officeart/2005/8/quickstyle/simple5" qsCatId="simple" csTypeId="urn:microsoft.com/office/officeart/2005/8/colors/accent0_3" csCatId="mainScheme" phldr="1"/>
      <dgm:spPr/>
    </dgm:pt>
    <dgm:pt modelId="{8EC1CD1E-B556-4DCA-B33B-9F3EBC1AC2C2}">
      <dgm:prSet phldrT="[Texte]"/>
      <dgm:spPr/>
      <dgm:t>
        <a:bodyPr/>
        <a:lstStyle/>
        <a:p>
          <a:r>
            <a:rPr lang="fr-FR" dirty="0"/>
            <a:t>Responsable</a:t>
          </a:r>
        </a:p>
        <a:p>
          <a:r>
            <a:rPr lang="fr-FR" dirty="0"/>
            <a:t>Comptabilité</a:t>
          </a:r>
        </a:p>
      </dgm:t>
    </dgm:pt>
    <dgm:pt modelId="{0578151E-BA76-4872-BDFB-AE0082BF7EE0}" type="parTrans" cxnId="{8B027685-5BFC-4A39-92C5-EDF3EABB8594}">
      <dgm:prSet/>
      <dgm:spPr/>
      <dgm:t>
        <a:bodyPr/>
        <a:lstStyle/>
        <a:p>
          <a:endParaRPr lang="fr-FR"/>
        </a:p>
      </dgm:t>
    </dgm:pt>
    <dgm:pt modelId="{52CB9247-81A1-443D-8F86-382F44F7B525}" type="sibTrans" cxnId="{8B027685-5BFC-4A39-92C5-EDF3EABB8594}">
      <dgm:prSet/>
      <dgm:spPr/>
      <dgm:t>
        <a:bodyPr/>
        <a:lstStyle/>
        <a:p>
          <a:endParaRPr lang="fr-FR"/>
        </a:p>
      </dgm:t>
    </dgm:pt>
    <dgm:pt modelId="{AB19E3DC-7CF9-4F2C-8A20-888015984F49}" type="pres">
      <dgm:prSet presAssocID="{C8718BE0-DBCC-4D02-A332-65F1D16EC994}" presName="Name0" presStyleCnt="0">
        <dgm:presLayoutVars>
          <dgm:chMax/>
          <dgm:chPref/>
          <dgm:dir/>
        </dgm:presLayoutVars>
      </dgm:prSet>
      <dgm:spPr/>
    </dgm:pt>
    <dgm:pt modelId="{54B37A16-5F2E-4B37-8E0B-6C518DE6D7B7}" type="pres">
      <dgm:prSet presAssocID="{8EC1CD1E-B556-4DCA-B33B-9F3EBC1AC2C2}" presName="composite" presStyleCnt="0"/>
      <dgm:spPr/>
    </dgm:pt>
    <dgm:pt modelId="{4A780C5D-9F23-409B-9BB7-4E017C8389C7}" type="pres">
      <dgm:prSet presAssocID="{8EC1CD1E-B556-4DCA-B33B-9F3EBC1AC2C2}" presName="Accent" presStyleLbl="alignNode1" presStyleIdx="0" presStyleCnt="1">
        <dgm:presLayoutVars>
          <dgm:chMax val="0"/>
          <dgm:chPref val="0"/>
        </dgm:presLayoutVars>
      </dgm:prSet>
      <dgm:spPr/>
    </dgm:pt>
    <dgm:pt modelId="{EBEB7A66-40A7-4609-A529-910B2A3A4806}" type="pres">
      <dgm:prSet presAssocID="{8EC1CD1E-B556-4DCA-B33B-9F3EBC1AC2C2}" presName="Image" presStyleLbl="bgImgPlace1" presStyleIdx="0" presStyleCnt="1" custScaleX="113873" custScaleY="124882" custLinFactNeighborX="-198" custLinFactNeighborY="812">
        <dgm:presLayoutVars>
          <dgm:chMax val="0"/>
          <dgm:chPref val="0"/>
          <dgm:bulletEnabled val="1"/>
        </dgm:presLayoutVars>
      </dgm:prSet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2" t="-23420" r="302" b="-36580"/>
          </a:stretch>
        </a:blipFill>
      </dgm:spPr>
    </dgm:pt>
    <dgm:pt modelId="{F6BC072C-2649-464D-A324-E790DFE0529B}" type="pres">
      <dgm:prSet presAssocID="{8EC1CD1E-B556-4DCA-B33B-9F3EBC1AC2C2}" presName="Parent" presStyleLbl="fgAccFollowNode1" presStyleIdx="0" presStyleCnt="1" custScaleX="115638" custScaleY="108668">
        <dgm:presLayoutVars>
          <dgm:chMax val="0"/>
          <dgm:chPref val="0"/>
          <dgm:bulletEnabled val="1"/>
        </dgm:presLayoutVars>
      </dgm:prSet>
      <dgm:spPr/>
    </dgm:pt>
    <dgm:pt modelId="{1241EB37-F680-4A50-A7FE-1EE820F29D51}" type="pres">
      <dgm:prSet presAssocID="{8EC1CD1E-B556-4DCA-B33B-9F3EBC1AC2C2}" presName="Space" presStyleCnt="0">
        <dgm:presLayoutVars>
          <dgm:chMax val="0"/>
          <dgm:chPref val="0"/>
        </dgm:presLayoutVars>
      </dgm:prSet>
      <dgm:spPr/>
    </dgm:pt>
  </dgm:ptLst>
  <dgm:cxnLst>
    <dgm:cxn modelId="{97B5B677-B9B9-461F-B76B-562327199906}" type="presOf" srcId="{8EC1CD1E-B556-4DCA-B33B-9F3EBC1AC2C2}" destId="{F6BC072C-2649-464D-A324-E790DFE0529B}" srcOrd="0" destOrd="0" presId="urn:microsoft.com/office/officeart/2008/layout/AlternatingPictureCircles"/>
    <dgm:cxn modelId="{8B027685-5BFC-4A39-92C5-EDF3EABB8594}" srcId="{C8718BE0-DBCC-4D02-A332-65F1D16EC994}" destId="{8EC1CD1E-B556-4DCA-B33B-9F3EBC1AC2C2}" srcOrd="0" destOrd="0" parTransId="{0578151E-BA76-4872-BDFB-AE0082BF7EE0}" sibTransId="{52CB9247-81A1-443D-8F86-382F44F7B525}"/>
    <dgm:cxn modelId="{81A87E87-E40E-48CB-8A59-285C0A0E680F}" type="presOf" srcId="{C8718BE0-DBCC-4D02-A332-65F1D16EC994}" destId="{AB19E3DC-7CF9-4F2C-8A20-888015984F49}" srcOrd="0" destOrd="0" presId="urn:microsoft.com/office/officeart/2008/layout/AlternatingPictureCircles"/>
    <dgm:cxn modelId="{B4D1F572-8996-42E8-B870-02C7C8AFF57D}" type="presParOf" srcId="{AB19E3DC-7CF9-4F2C-8A20-888015984F49}" destId="{54B37A16-5F2E-4B37-8E0B-6C518DE6D7B7}" srcOrd="0" destOrd="0" presId="urn:microsoft.com/office/officeart/2008/layout/AlternatingPictureCircles"/>
    <dgm:cxn modelId="{00C377BA-ECAE-498F-B94C-4D7E8015ECDF}" type="presParOf" srcId="{54B37A16-5F2E-4B37-8E0B-6C518DE6D7B7}" destId="{4A780C5D-9F23-409B-9BB7-4E017C8389C7}" srcOrd="0" destOrd="0" presId="urn:microsoft.com/office/officeart/2008/layout/AlternatingPictureCircles"/>
    <dgm:cxn modelId="{377D00A1-3A10-4D22-A151-03E5BA88039B}" type="presParOf" srcId="{54B37A16-5F2E-4B37-8E0B-6C518DE6D7B7}" destId="{EBEB7A66-40A7-4609-A529-910B2A3A4806}" srcOrd="1" destOrd="0" presId="urn:microsoft.com/office/officeart/2008/layout/AlternatingPictureCircles"/>
    <dgm:cxn modelId="{0F1CB106-6B65-4AC0-B1FC-5389183A74DE}" type="presParOf" srcId="{54B37A16-5F2E-4B37-8E0B-6C518DE6D7B7}" destId="{F6BC072C-2649-464D-A324-E790DFE0529B}" srcOrd="2" destOrd="0" presId="urn:microsoft.com/office/officeart/2008/layout/AlternatingPictureCircles"/>
    <dgm:cxn modelId="{EEA8FB8C-16D0-442C-B861-A37A7D4D4A96}" type="presParOf" srcId="{54B37A16-5F2E-4B37-8E0B-6C518DE6D7B7}" destId="{1241EB37-F680-4A50-A7FE-1EE820F29D51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718BE0-DBCC-4D02-A332-65F1D16EC994}" type="doc">
      <dgm:prSet loTypeId="urn:microsoft.com/office/officeart/2008/layout/AlternatingPictureCircles" loCatId="picture" qsTypeId="urn:microsoft.com/office/officeart/2005/8/quickstyle/simple5" qsCatId="simple" csTypeId="urn:microsoft.com/office/officeart/2005/8/colors/accent0_3" csCatId="mainScheme" phldr="1"/>
      <dgm:spPr/>
    </dgm:pt>
    <dgm:pt modelId="{8EC1CD1E-B556-4DCA-B33B-9F3EBC1AC2C2}">
      <dgm:prSet phldrT="[Texte]"/>
      <dgm:spPr/>
      <dgm:t>
        <a:bodyPr/>
        <a:lstStyle/>
        <a:p>
          <a:r>
            <a:rPr lang="fr-FR" dirty="0"/>
            <a:t>Responsable paie et ressources humaines</a:t>
          </a:r>
        </a:p>
      </dgm:t>
    </dgm:pt>
    <dgm:pt modelId="{0578151E-BA76-4872-BDFB-AE0082BF7EE0}" type="parTrans" cxnId="{8B027685-5BFC-4A39-92C5-EDF3EABB8594}">
      <dgm:prSet/>
      <dgm:spPr/>
      <dgm:t>
        <a:bodyPr/>
        <a:lstStyle/>
        <a:p>
          <a:endParaRPr lang="fr-FR"/>
        </a:p>
      </dgm:t>
    </dgm:pt>
    <dgm:pt modelId="{52CB9247-81A1-443D-8F86-382F44F7B525}" type="sibTrans" cxnId="{8B027685-5BFC-4A39-92C5-EDF3EABB8594}">
      <dgm:prSet/>
      <dgm:spPr/>
      <dgm:t>
        <a:bodyPr/>
        <a:lstStyle/>
        <a:p>
          <a:endParaRPr lang="fr-FR"/>
        </a:p>
      </dgm:t>
    </dgm:pt>
    <dgm:pt modelId="{AB19E3DC-7CF9-4F2C-8A20-888015984F49}" type="pres">
      <dgm:prSet presAssocID="{C8718BE0-DBCC-4D02-A332-65F1D16EC994}" presName="Name0" presStyleCnt="0">
        <dgm:presLayoutVars>
          <dgm:chMax/>
          <dgm:chPref/>
          <dgm:dir/>
        </dgm:presLayoutVars>
      </dgm:prSet>
      <dgm:spPr/>
    </dgm:pt>
    <dgm:pt modelId="{54B37A16-5F2E-4B37-8E0B-6C518DE6D7B7}" type="pres">
      <dgm:prSet presAssocID="{8EC1CD1E-B556-4DCA-B33B-9F3EBC1AC2C2}" presName="composite" presStyleCnt="0"/>
      <dgm:spPr/>
    </dgm:pt>
    <dgm:pt modelId="{4A780C5D-9F23-409B-9BB7-4E017C8389C7}" type="pres">
      <dgm:prSet presAssocID="{8EC1CD1E-B556-4DCA-B33B-9F3EBC1AC2C2}" presName="Accent" presStyleLbl="alignNode1" presStyleIdx="0" presStyleCnt="1">
        <dgm:presLayoutVars>
          <dgm:chMax val="0"/>
          <dgm:chPref val="0"/>
        </dgm:presLayoutVars>
      </dgm:prSet>
      <dgm:spPr/>
    </dgm:pt>
    <dgm:pt modelId="{EBEB7A66-40A7-4609-A529-910B2A3A4806}" type="pres">
      <dgm:prSet presAssocID="{8EC1CD1E-B556-4DCA-B33B-9F3EBC1AC2C2}" presName="Image" presStyleLbl="bgImgPlace1" presStyleIdx="0" presStyleCnt="1" custScaleX="113873" custScaleY="124882" custLinFactNeighborX="-198" custLinFactNeighborY="812">
        <dgm:presLayoutVars>
          <dgm:chMax val="0"/>
          <dgm:chPref val="0"/>
          <dgm:bulletEnabled val="1"/>
        </dgm:presLayoutVars>
      </dgm:prSet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54" t="-16124" r="954" b="-43876"/>
          </a:stretch>
        </a:blipFill>
      </dgm:spPr>
    </dgm:pt>
    <dgm:pt modelId="{F6BC072C-2649-464D-A324-E790DFE0529B}" type="pres">
      <dgm:prSet presAssocID="{8EC1CD1E-B556-4DCA-B33B-9F3EBC1AC2C2}" presName="Parent" presStyleLbl="fgAccFollowNode1" presStyleIdx="0" presStyleCnt="1" custScaleX="115638" custScaleY="108668">
        <dgm:presLayoutVars>
          <dgm:chMax val="0"/>
          <dgm:chPref val="0"/>
          <dgm:bulletEnabled val="1"/>
        </dgm:presLayoutVars>
      </dgm:prSet>
      <dgm:spPr/>
    </dgm:pt>
    <dgm:pt modelId="{1241EB37-F680-4A50-A7FE-1EE820F29D51}" type="pres">
      <dgm:prSet presAssocID="{8EC1CD1E-B556-4DCA-B33B-9F3EBC1AC2C2}" presName="Space" presStyleCnt="0">
        <dgm:presLayoutVars>
          <dgm:chMax val="0"/>
          <dgm:chPref val="0"/>
        </dgm:presLayoutVars>
      </dgm:prSet>
      <dgm:spPr/>
    </dgm:pt>
  </dgm:ptLst>
  <dgm:cxnLst>
    <dgm:cxn modelId="{97B5B677-B9B9-461F-B76B-562327199906}" type="presOf" srcId="{8EC1CD1E-B556-4DCA-B33B-9F3EBC1AC2C2}" destId="{F6BC072C-2649-464D-A324-E790DFE0529B}" srcOrd="0" destOrd="0" presId="urn:microsoft.com/office/officeart/2008/layout/AlternatingPictureCircles"/>
    <dgm:cxn modelId="{8B027685-5BFC-4A39-92C5-EDF3EABB8594}" srcId="{C8718BE0-DBCC-4D02-A332-65F1D16EC994}" destId="{8EC1CD1E-B556-4DCA-B33B-9F3EBC1AC2C2}" srcOrd="0" destOrd="0" parTransId="{0578151E-BA76-4872-BDFB-AE0082BF7EE0}" sibTransId="{52CB9247-81A1-443D-8F86-382F44F7B525}"/>
    <dgm:cxn modelId="{81A87E87-E40E-48CB-8A59-285C0A0E680F}" type="presOf" srcId="{C8718BE0-DBCC-4D02-A332-65F1D16EC994}" destId="{AB19E3DC-7CF9-4F2C-8A20-888015984F49}" srcOrd="0" destOrd="0" presId="urn:microsoft.com/office/officeart/2008/layout/AlternatingPictureCircles"/>
    <dgm:cxn modelId="{B4D1F572-8996-42E8-B870-02C7C8AFF57D}" type="presParOf" srcId="{AB19E3DC-7CF9-4F2C-8A20-888015984F49}" destId="{54B37A16-5F2E-4B37-8E0B-6C518DE6D7B7}" srcOrd="0" destOrd="0" presId="urn:microsoft.com/office/officeart/2008/layout/AlternatingPictureCircles"/>
    <dgm:cxn modelId="{00C377BA-ECAE-498F-B94C-4D7E8015ECDF}" type="presParOf" srcId="{54B37A16-5F2E-4B37-8E0B-6C518DE6D7B7}" destId="{4A780C5D-9F23-409B-9BB7-4E017C8389C7}" srcOrd="0" destOrd="0" presId="urn:microsoft.com/office/officeart/2008/layout/AlternatingPictureCircles"/>
    <dgm:cxn modelId="{377D00A1-3A10-4D22-A151-03E5BA88039B}" type="presParOf" srcId="{54B37A16-5F2E-4B37-8E0B-6C518DE6D7B7}" destId="{EBEB7A66-40A7-4609-A529-910B2A3A4806}" srcOrd="1" destOrd="0" presId="urn:microsoft.com/office/officeart/2008/layout/AlternatingPictureCircles"/>
    <dgm:cxn modelId="{0F1CB106-6B65-4AC0-B1FC-5389183A74DE}" type="presParOf" srcId="{54B37A16-5F2E-4B37-8E0B-6C518DE6D7B7}" destId="{F6BC072C-2649-464D-A324-E790DFE0529B}" srcOrd="2" destOrd="0" presId="urn:microsoft.com/office/officeart/2008/layout/AlternatingPictureCircles"/>
    <dgm:cxn modelId="{EEA8FB8C-16D0-442C-B861-A37A7D4D4A96}" type="presParOf" srcId="{54B37A16-5F2E-4B37-8E0B-6C518DE6D7B7}" destId="{1241EB37-F680-4A50-A7FE-1EE820F29D51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718BE0-DBCC-4D02-A332-65F1D16EC994}" type="doc">
      <dgm:prSet loTypeId="urn:microsoft.com/office/officeart/2008/layout/AlternatingPictureCircles" loCatId="picture" qsTypeId="urn:microsoft.com/office/officeart/2005/8/quickstyle/simple5" qsCatId="simple" csTypeId="urn:microsoft.com/office/officeart/2005/8/colors/accent0_3" csCatId="mainScheme" phldr="1"/>
      <dgm:spPr/>
    </dgm:pt>
    <dgm:pt modelId="{8EC1CD1E-B556-4DCA-B33B-9F3EBC1AC2C2}">
      <dgm:prSet phldrT="[Texte]"/>
      <dgm:spPr/>
      <dgm:t>
        <a:bodyPr/>
        <a:lstStyle/>
        <a:p>
          <a:r>
            <a:rPr lang="fr-FR" dirty="0"/>
            <a:t>Responsable Comptabilité</a:t>
          </a:r>
        </a:p>
      </dgm:t>
    </dgm:pt>
    <dgm:pt modelId="{0578151E-BA76-4872-BDFB-AE0082BF7EE0}" type="parTrans" cxnId="{8B027685-5BFC-4A39-92C5-EDF3EABB8594}">
      <dgm:prSet/>
      <dgm:spPr/>
      <dgm:t>
        <a:bodyPr/>
        <a:lstStyle/>
        <a:p>
          <a:endParaRPr lang="fr-FR"/>
        </a:p>
      </dgm:t>
    </dgm:pt>
    <dgm:pt modelId="{52CB9247-81A1-443D-8F86-382F44F7B525}" type="sibTrans" cxnId="{8B027685-5BFC-4A39-92C5-EDF3EABB8594}">
      <dgm:prSet/>
      <dgm:spPr/>
      <dgm:t>
        <a:bodyPr/>
        <a:lstStyle/>
        <a:p>
          <a:endParaRPr lang="fr-FR"/>
        </a:p>
      </dgm:t>
    </dgm:pt>
    <dgm:pt modelId="{AB19E3DC-7CF9-4F2C-8A20-888015984F49}" type="pres">
      <dgm:prSet presAssocID="{C8718BE0-DBCC-4D02-A332-65F1D16EC994}" presName="Name0" presStyleCnt="0">
        <dgm:presLayoutVars>
          <dgm:chMax/>
          <dgm:chPref/>
          <dgm:dir/>
        </dgm:presLayoutVars>
      </dgm:prSet>
      <dgm:spPr/>
    </dgm:pt>
    <dgm:pt modelId="{54B37A16-5F2E-4B37-8E0B-6C518DE6D7B7}" type="pres">
      <dgm:prSet presAssocID="{8EC1CD1E-B556-4DCA-B33B-9F3EBC1AC2C2}" presName="composite" presStyleCnt="0"/>
      <dgm:spPr/>
    </dgm:pt>
    <dgm:pt modelId="{4A780C5D-9F23-409B-9BB7-4E017C8389C7}" type="pres">
      <dgm:prSet presAssocID="{8EC1CD1E-B556-4DCA-B33B-9F3EBC1AC2C2}" presName="Accent" presStyleLbl="alignNode1" presStyleIdx="0" presStyleCnt="1">
        <dgm:presLayoutVars>
          <dgm:chMax val="0"/>
          <dgm:chPref val="0"/>
        </dgm:presLayoutVars>
      </dgm:prSet>
      <dgm:spPr/>
    </dgm:pt>
    <dgm:pt modelId="{EBEB7A66-40A7-4609-A529-910B2A3A4806}" type="pres">
      <dgm:prSet presAssocID="{8EC1CD1E-B556-4DCA-B33B-9F3EBC1AC2C2}" presName="Image" presStyleLbl="bgImgPlace1" presStyleIdx="0" presStyleCnt="1" custScaleX="113873" custScaleY="124882" custLinFactNeighborX="-198" custLinFactNeighborY="812">
        <dgm:presLayoutVars>
          <dgm:chMax val="0"/>
          <dgm:chPref val="0"/>
          <dgm:bulletEnabled val="1"/>
        </dgm:presLayoutVars>
      </dgm:prSet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39" t="-21479" r="1739" b="-38521"/>
          </a:stretch>
        </a:blipFill>
      </dgm:spPr>
    </dgm:pt>
    <dgm:pt modelId="{F6BC072C-2649-464D-A324-E790DFE0529B}" type="pres">
      <dgm:prSet presAssocID="{8EC1CD1E-B556-4DCA-B33B-9F3EBC1AC2C2}" presName="Parent" presStyleLbl="fgAccFollowNode1" presStyleIdx="0" presStyleCnt="1" custScaleX="115638" custScaleY="108668">
        <dgm:presLayoutVars>
          <dgm:chMax val="0"/>
          <dgm:chPref val="0"/>
          <dgm:bulletEnabled val="1"/>
        </dgm:presLayoutVars>
      </dgm:prSet>
      <dgm:spPr/>
    </dgm:pt>
    <dgm:pt modelId="{1241EB37-F680-4A50-A7FE-1EE820F29D51}" type="pres">
      <dgm:prSet presAssocID="{8EC1CD1E-B556-4DCA-B33B-9F3EBC1AC2C2}" presName="Space" presStyleCnt="0">
        <dgm:presLayoutVars>
          <dgm:chMax val="0"/>
          <dgm:chPref val="0"/>
        </dgm:presLayoutVars>
      </dgm:prSet>
      <dgm:spPr/>
    </dgm:pt>
  </dgm:ptLst>
  <dgm:cxnLst>
    <dgm:cxn modelId="{97B5B677-B9B9-461F-B76B-562327199906}" type="presOf" srcId="{8EC1CD1E-B556-4DCA-B33B-9F3EBC1AC2C2}" destId="{F6BC072C-2649-464D-A324-E790DFE0529B}" srcOrd="0" destOrd="0" presId="urn:microsoft.com/office/officeart/2008/layout/AlternatingPictureCircles"/>
    <dgm:cxn modelId="{8B027685-5BFC-4A39-92C5-EDF3EABB8594}" srcId="{C8718BE0-DBCC-4D02-A332-65F1D16EC994}" destId="{8EC1CD1E-B556-4DCA-B33B-9F3EBC1AC2C2}" srcOrd="0" destOrd="0" parTransId="{0578151E-BA76-4872-BDFB-AE0082BF7EE0}" sibTransId="{52CB9247-81A1-443D-8F86-382F44F7B525}"/>
    <dgm:cxn modelId="{81A87E87-E40E-48CB-8A59-285C0A0E680F}" type="presOf" srcId="{C8718BE0-DBCC-4D02-A332-65F1D16EC994}" destId="{AB19E3DC-7CF9-4F2C-8A20-888015984F49}" srcOrd="0" destOrd="0" presId="urn:microsoft.com/office/officeart/2008/layout/AlternatingPictureCircles"/>
    <dgm:cxn modelId="{B4D1F572-8996-42E8-B870-02C7C8AFF57D}" type="presParOf" srcId="{AB19E3DC-7CF9-4F2C-8A20-888015984F49}" destId="{54B37A16-5F2E-4B37-8E0B-6C518DE6D7B7}" srcOrd="0" destOrd="0" presId="urn:microsoft.com/office/officeart/2008/layout/AlternatingPictureCircles"/>
    <dgm:cxn modelId="{00C377BA-ECAE-498F-B94C-4D7E8015ECDF}" type="presParOf" srcId="{54B37A16-5F2E-4B37-8E0B-6C518DE6D7B7}" destId="{4A780C5D-9F23-409B-9BB7-4E017C8389C7}" srcOrd="0" destOrd="0" presId="urn:microsoft.com/office/officeart/2008/layout/AlternatingPictureCircles"/>
    <dgm:cxn modelId="{377D00A1-3A10-4D22-A151-03E5BA88039B}" type="presParOf" srcId="{54B37A16-5F2E-4B37-8E0B-6C518DE6D7B7}" destId="{EBEB7A66-40A7-4609-A529-910B2A3A4806}" srcOrd="1" destOrd="0" presId="urn:microsoft.com/office/officeart/2008/layout/AlternatingPictureCircles"/>
    <dgm:cxn modelId="{0F1CB106-6B65-4AC0-B1FC-5389183A74DE}" type="presParOf" srcId="{54B37A16-5F2E-4B37-8E0B-6C518DE6D7B7}" destId="{F6BC072C-2649-464D-A324-E790DFE0529B}" srcOrd="2" destOrd="0" presId="urn:microsoft.com/office/officeart/2008/layout/AlternatingPictureCircles"/>
    <dgm:cxn modelId="{EEA8FB8C-16D0-442C-B861-A37A7D4D4A96}" type="presParOf" srcId="{54B37A16-5F2E-4B37-8E0B-6C518DE6D7B7}" destId="{1241EB37-F680-4A50-A7FE-1EE820F29D51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8718BE0-DBCC-4D02-A332-65F1D16EC994}" type="doc">
      <dgm:prSet loTypeId="urn:microsoft.com/office/officeart/2008/layout/AlternatingPictureCircles" loCatId="picture" qsTypeId="urn:microsoft.com/office/officeart/2005/8/quickstyle/simple5" qsCatId="simple" csTypeId="urn:microsoft.com/office/officeart/2005/8/colors/accent0_3" csCatId="mainScheme" phldr="1"/>
      <dgm:spPr/>
    </dgm:pt>
    <dgm:pt modelId="{8EC1CD1E-B556-4DCA-B33B-9F3EBC1AC2C2}">
      <dgm:prSet phldrT="[Texte]" custT="1"/>
      <dgm:spPr/>
      <dgm:t>
        <a:bodyPr/>
        <a:lstStyle/>
        <a:p>
          <a:r>
            <a:rPr lang="fr-FR" sz="1100" dirty="0"/>
            <a:t>Responsable Communication</a:t>
          </a:r>
        </a:p>
      </dgm:t>
    </dgm:pt>
    <dgm:pt modelId="{0578151E-BA76-4872-BDFB-AE0082BF7EE0}" type="parTrans" cxnId="{8B027685-5BFC-4A39-92C5-EDF3EABB8594}">
      <dgm:prSet/>
      <dgm:spPr/>
      <dgm:t>
        <a:bodyPr/>
        <a:lstStyle/>
        <a:p>
          <a:endParaRPr lang="fr-FR"/>
        </a:p>
      </dgm:t>
    </dgm:pt>
    <dgm:pt modelId="{52CB9247-81A1-443D-8F86-382F44F7B525}" type="sibTrans" cxnId="{8B027685-5BFC-4A39-92C5-EDF3EABB8594}">
      <dgm:prSet/>
      <dgm:spPr/>
      <dgm:t>
        <a:bodyPr/>
        <a:lstStyle/>
        <a:p>
          <a:endParaRPr lang="fr-FR"/>
        </a:p>
      </dgm:t>
    </dgm:pt>
    <dgm:pt modelId="{AB19E3DC-7CF9-4F2C-8A20-888015984F49}" type="pres">
      <dgm:prSet presAssocID="{C8718BE0-DBCC-4D02-A332-65F1D16EC994}" presName="Name0" presStyleCnt="0">
        <dgm:presLayoutVars>
          <dgm:chMax/>
          <dgm:chPref/>
          <dgm:dir/>
        </dgm:presLayoutVars>
      </dgm:prSet>
      <dgm:spPr/>
    </dgm:pt>
    <dgm:pt modelId="{54B37A16-5F2E-4B37-8E0B-6C518DE6D7B7}" type="pres">
      <dgm:prSet presAssocID="{8EC1CD1E-B556-4DCA-B33B-9F3EBC1AC2C2}" presName="composite" presStyleCnt="0"/>
      <dgm:spPr/>
    </dgm:pt>
    <dgm:pt modelId="{4A780C5D-9F23-409B-9BB7-4E017C8389C7}" type="pres">
      <dgm:prSet presAssocID="{8EC1CD1E-B556-4DCA-B33B-9F3EBC1AC2C2}" presName="Accent" presStyleLbl="alignNode1" presStyleIdx="0" presStyleCnt="1">
        <dgm:presLayoutVars>
          <dgm:chMax val="0"/>
          <dgm:chPref val="0"/>
        </dgm:presLayoutVars>
      </dgm:prSet>
      <dgm:spPr/>
    </dgm:pt>
    <dgm:pt modelId="{EBEB7A66-40A7-4609-A529-910B2A3A4806}" type="pres">
      <dgm:prSet presAssocID="{8EC1CD1E-B556-4DCA-B33B-9F3EBC1AC2C2}" presName="Image" presStyleLbl="bgImgPlace1" presStyleIdx="0" presStyleCnt="1" custScaleX="113873" custScaleY="124882" custLinFactNeighborX="1156" custLinFactNeighborY="1406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F6BC072C-2649-464D-A324-E790DFE0529B}" type="pres">
      <dgm:prSet presAssocID="{8EC1CD1E-B556-4DCA-B33B-9F3EBC1AC2C2}" presName="Parent" presStyleLbl="fgAccFollowNode1" presStyleIdx="0" presStyleCnt="1" custScaleX="115638" custScaleY="108668">
        <dgm:presLayoutVars>
          <dgm:chMax val="0"/>
          <dgm:chPref val="0"/>
          <dgm:bulletEnabled val="1"/>
        </dgm:presLayoutVars>
      </dgm:prSet>
      <dgm:spPr/>
    </dgm:pt>
    <dgm:pt modelId="{1241EB37-F680-4A50-A7FE-1EE820F29D51}" type="pres">
      <dgm:prSet presAssocID="{8EC1CD1E-B556-4DCA-B33B-9F3EBC1AC2C2}" presName="Space" presStyleCnt="0">
        <dgm:presLayoutVars>
          <dgm:chMax val="0"/>
          <dgm:chPref val="0"/>
        </dgm:presLayoutVars>
      </dgm:prSet>
      <dgm:spPr/>
    </dgm:pt>
  </dgm:ptLst>
  <dgm:cxnLst>
    <dgm:cxn modelId="{97B5B677-B9B9-461F-B76B-562327199906}" type="presOf" srcId="{8EC1CD1E-B556-4DCA-B33B-9F3EBC1AC2C2}" destId="{F6BC072C-2649-464D-A324-E790DFE0529B}" srcOrd="0" destOrd="0" presId="urn:microsoft.com/office/officeart/2008/layout/AlternatingPictureCircles"/>
    <dgm:cxn modelId="{8B027685-5BFC-4A39-92C5-EDF3EABB8594}" srcId="{C8718BE0-DBCC-4D02-A332-65F1D16EC994}" destId="{8EC1CD1E-B556-4DCA-B33B-9F3EBC1AC2C2}" srcOrd="0" destOrd="0" parTransId="{0578151E-BA76-4872-BDFB-AE0082BF7EE0}" sibTransId="{52CB9247-81A1-443D-8F86-382F44F7B525}"/>
    <dgm:cxn modelId="{81A87E87-E40E-48CB-8A59-285C0A0E680F}" type="presOf" srcId="{C8718BE0-DBCC-4D02-A332-65F1D16EC994}" destId="{AB19E3DC-7CF9-4F2C-8A20-888015984F49}" srcOrd="0" destOrd="0" presId="urn:microsoft.com/office/officeart/2008/layout/AlternatingPictureCircles"/>
    <dgm:cxn modelId="{B4D1F572-8996-42E8-B870-02C7C8AFF57D}" type="presParOf" srcId="{AB19E3DC-7CF9-4F2C-8A20-888015984F49}" destId="{54B37A16-5F2E-4B37-8E0B-6C518DE6D7B7}" srcOrd="0" destOrd="0" presId="urn:microsoft.com/office/officeart/2008/layout/AlternatingPictureCircles"/>
    <dgm:cxn modelId="{00C377BA-ECAE-498F-B94C-4D7E8015ECDF}" type="presParOf" srcId="{54B37A16-5F2E-4B37-8E0B-6C518DE6D7B7}" destId="{4A780C5D-9F23-409B-9BB7-4E017C8389C7}" srcOrd="0" destOrd="0" presId="urn:microsoft.com/office/officeart/2008/layout/AlternatingPictureCircles"/>
    <dgm:cxn modelId="{377D00A1-3A10-4D22-A151-03E5BA88039B}" type="presParOf" srcId="{54B37A16-5F2E-4B37-8E0B-6C518DE6D7B7}" destId="{EBEB7A66-40A7-4609-A529-910B2A3A4806}" srcOrd="1" destOrd="0" presId="urn:microsoft.com/office/officeart/2008/layout/AlternatingPictureCircles"/>
    <dgm:cxn modelId="{0F1CB106-6B65-4AC0-B1FC-5389183A74DE}" type="presParOf" srcId="{54B37A16-5F2E-4B37-8E0B-6C518DE6D7B7}" destId="{F6BC072C-2649-464D-A324-E790DFE0529B}" srcOrd="2" destOrd="0" presId="urn:microsoft.com/office/officeart/2008/layout/AlternatingPictureCircles"/>
    <dgm:cxn modelId="{EEA8FB8C-16D0-442C-B861-A37A7D4D4A96}" type="presParOf" srcId="{54B37A16-5F2E-4B37-8E0B-6C518DE6D7B7}" destId="{1241EB37-F680-4A50-A7FE-1EE820F29D51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8718BE0-DBCC-4D02-A332-65F1D16EC994}" type="doc">
      <dgm:prSet loTypeId="urn:microsoft.com/office/officeart/2008/layout/AlternatingPictureCircles" loCatId="picture" qsTypeId="urn:microsoft.com/office/officeart/2005/8/quickstyle/simple5" qsCatId="simple" csTypeId="urn:microsoft.com/office/officeart/2005/8/colors/accent0_3" csCatId="mainScheme" phldr="1"/>
      <dgm:spPr/>
    </dgm:pt>
    <dgm:pt modelId="{8EC1CD1E-B556-4DCA-B33B-9F3EBC1AC2C2}">
      <dgm:prSet phldrT="[Texte]" custT="1"/>
      <dgm:spPr/>
      <dgm:t>
        <a:bodyPr/>
        <a:lstStyle/>
        <a:p>
          <a:r>
            <a:rPr lang="fr-FR" sz="1100" dirty="0"/>
            <a:t>Responsable Communication</a:t>
          </a:r>
        </a:p>
        <a:p>
          <a:r>
            <a:rPr lang="fr-FR" sz="1100" dirty="0"/>
            <a:t>Anglais</a:t>
          </a:r>
        </a:p>
      </dgm:t>
    </dgm:pt>
    <dgm:pt modelId="{0578151E-BA76-4872-BDFB-AE0082BF7EE0}" type="parTrans" cxnId="{8B027685-5BFC-4A39-92C5-EDF3EABB8594}">
      <dgm:prSet/>
      <dgm:spPr/>
      <dgm:t>
        <a:bodyPr/>
        <a:lstStyle/>
        <a:p>
          <a:endParaRPr lang="fr-FR"/>
        </a:p>
      </dgm:t>
    </dgm:pt>
    <dgm:pt modelId="{52CB9247-81A1-443D-8F86-382F44F7B525}" type="sibTrans" cxnId="{8B027685-5BFC-4A39-92C5-EDF3EABB8594}">
      <dgm:prSet/>
      <dgm:spPr/>
      <dgm:t>
        <a:bodyPr/>
        <a:lstStyle/>
        <a:p>
          <a:endParaRPr lang="fr-FR"/>
        </a:p>
      </dgm:t>
    </dgm:pt>
    <dgm:pt modelId="{AB19E3DC-7CF9-4F2C-8A20-888015984F49}" type="pres">
      <dgm:prSet presAssocID="{C8718BE0-DBCC-4D02-A332-65F1D16EC994}" presName="Name0" presStyleCnt="0">
        <dgm:presLayoutVars>
          <dgm:chMax/>
          <dgm:chPref/>
          <dgm:dir/>
        </dgm:presLayoutVars>
      </dgm:prSet>
      <dgm:spPr/>
    </dgm:pt>
    <dgm:pt modelId="{54B37A16-5F2E-4B37-8E0B-6C518DE6D7B7}" type="pres">
      <dgm:prSet presAssocID="{8EC1CD1E-B556-4DCA-B33B-9F3EBC1AC2C2}" presName="composite" presStyleCnt="0"/>
      <dgm:spPr/>
    </dgm:pt>
    <dgm:pt modelId="{4A780C5D-9F23-409B-9BB7-4E017C8389C7}" type="pres">
      <dgm:prSet presAssocID="{8EC1CD1E-B556-4DCA-B33B-9F3EBC1AC2C2}" presName="Accent" presStyleLbl="alignNode1" presStyleIdx="0" presStyleCnt="1">
        <dgm:presLayoutVars>
          <dgm:chMax val="0"/>
          <dgm:chPref val="0"/>
        </dgm:presLayoutVars>
      </dgm:prSet>
      <dgm:spPr/>
    </dgm:pt>
    <dgm:pt modelId="{EBEB7A66-40A7-4609-A529-910B2A3A4806}" type="pres">
      <dgm:prSet presAssocID="{8EC1CD1E-B556-4DCA-B33B-9F3EBC1AC2C2}" presName="Image" presStyleLbl="bgImgPlace1" presStyleIdx="0" presStyleCnt="1" custScaleX="113873" custScaleY="124882" custLinFactNeighborX="1156" custLinFactNeighborY="1406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F6BC072C-2649-464D-A324-E790DFE0529B}" type="pres">
      <dgm:prSet presAssocID="{8EC1CD1E-B556-4DCA-B33B-9F3EBC1AC2C2}" presName="Parent" presStyleLbl="fgAccFollowNode1" presStyleIdx="0" presStyleCnt="1" custScaleX="115638" custScaleY="108668">
        <dgm:presLayoutVars>
          <dgm:chMax val="0"/>
          <dgm:chPref val="0"/>
          <dgm:bulletEnabled val="1"/>
        </dgm:presLayoutVars>
      </dgm:prSet>
      <dgm:spPr/>
    </dgm:pt>
    <dgm:pt modelId="{1241EB37-F680-4A50-A7FE-1EE820F29D51}" type="pres">
      <dgm:prSet presAssocID="{8EC1CD1E-B556-4DCA-B33B-9F3EBC1AC2C2}" presName="Space" presStyleCnt="0">
        <dgm:presLayoutVars>
          <dgm:chMax val="0"/>
          <dgm:chPref val="0"/>
        </dgm:presLayoutVars>
      </dgm:prSet>
      <dgm:spPr/>
    </dgm:pt>
  </dgm:ptLst>
  <dgm:cxnLst>
    <dgm:cxn modelId="{97B5B677-B9B9-461F-B76B-562327199906}" type="presOf" srcId="{8EC1CD1E-B556-4DCA-B33B-9F3EBC1AC2C2}" destId="{F6BC072C-2649-464D-A324-E790DFE0529B}" srcOrd="0" destOrd="0" presId="urn:microsoft.com/office/officeart/2008/layout/AlternatingPictureCircles"/>
    <dgm:cxn modelId="{8B027685-5BFC-4A39-92C5-EDF3EABB8594}" srcId="{C8718BE0-DBCC-4D02-A332-65F1D16EC994}" destId="{8EC1CD1E-B556-4DCA-B33B-9F3EBC1AC2C2}" srcOrd="0" destOrd="0" parTransId="{0578151E-BA76-4872-BDFB-AE0082BF7EE0}" sibTransId="{52CB9247-81A1-443D-8F86-382F44F7B525}"/>
    <dgm:cxn modelId="{81A87E87-E40E-48CB-8A59-285C0A0E680F}" type="presOf" srcId="{C8718BE0-DBCC-4D02-A332-65F1D16EC994}" destId="{AB19E3DC-7CF9-4F2C-8A20-888015984F49}" srcOrd="0" destOrd="0" presId="urn:microsoft.com/office/officeart/2008/layout/AlternatingPictureCircles"/>
    <dgm:cxn modelId="{B4D1F572-8996-42E8-B870-02C7C8AFF57D}" type="presParOf" srcId="{AB19E3DC-7CF9-4F2C-8A20-888015984F49}" destId="{54B37A16-5F2E-4B37-8E0B-6C518DE6D7B7}" srcOrd="0" destOrd="0" presId="urn:microsoft.com/office/officeart/2008/layout/AlternatingPictureCircles"/>
    <dgm:cxn modelId="{00C377BA-ECAE-498F-B94C-4D7E8015ECDF}" type="presParOf" srcId="{54B37A16-5F2E-4B37-8E0B-6C518DE6D7B7}" destId="{4A780C5D-9F23-409B-9BB7-4E017C8389C7}" srcOrd="0" destOrd="0" presId="urn:microsoft.com/office/officeart/2008/layout/AlternatingPictureCircles"/>
    <dgm:cxn modelId="{377D00A1-3A10-4D22-A151-03E5BA88039B}" type="presParOf" srcId="{54B37A16-5F2E-4B37-8E0B-6C518DE6D7B7}" destId="{EBEB7A66-40A7-4609-A529-910B2A3A4806}" srcOrd="1" destOrd="0" presId="urn:microsoft.com/office/officeart/2008/layout/AlternatingPictureCircles"/>
    <dgm:cxn modelId="{0F1CB106-6B65-4AC0-B1FC-5389183A74DE}" type="presParOf" srcId="{54B37A16-5F2E-4B37-8E0B-6C518DE6D7B7}" destId="{F6BC072C-2649-464D-A324-E790DFE0529B}" srcOrd="2" destOrd="0" presId="urn:microsoft.com/office/officeart/2008/layout/AlternatingPictureCircles"/>
    <dgm:cxn modelId="{EEA8FB8C-16D0-442C-B861-A37A7D4D4A96}" type="presParOf" srcId="{54B37A16-5F2E-4B37-8E0B-6C518DE6D7B7}" destId="{1241EB37-F680-4A50-A7FE-1EE820F29D51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80C5D-9F23-409B-9BB7-4E017C8389C7}">
      <dsp:nvSpPr>
        <dsp:cNvPr id="0" name=""/>
        <dsp:cNvSpPr/>
      </dsp:nvSpPr>
      <dsp:spPr>
        <a:xfrm>
          <a:off x="1771532" y="732822"/>
          <a:ext cx="1754985" cy="1754908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EB7A66-40A7-4609-A529-910B2A3A4806}">
      <dsp:nvSpPr>
        <dsp:cNvPr id="0" name=""/>
        <dsp:cNvSpPr/>
      </dsp:nvSpPr>
      <dsp:spPr>
        <a:xfrm>
          <a:off x="2354" y="702515"/>
          <a:ext cx="2274198" cy="18154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6BC072C-2649-464D-A324-E790DFE0529B}">
      <dsp:nvSpPr>
        <dsp:cNvPr id="0" name=""/>
        <dsp:cNvSpPr/>
      </dsp:nvSpPr>
      <dsp:spPr>
        <a:xfrm>
          <a:off x="1851381" y="872218"/>
          <a:ext cx="1595287" cy="1476051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Coordinatrice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Responsable administrative et gestion de projet </a:t>
          </a:r>
        </a:p>
      </dsp:txBody>
      <dsp:txXfrm>
        <a:off x="2085005" y="1088381"/>
        <a:ext cx="1128039" cy="10437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80C5D-9F23-409B-9BB7-4E017C8389C7}">
      <dsp:nvSpPr>
        <dsp:cNvPr id="0" name=""/>
        <dsp:cNvSpPr/>
      </dsp:nvSpPr>
      <dsp:spPr>
        <a:xfrm>
          <a:off x="1878822" y="754324"/>
          <a:ext cx="1771286" cy="1771209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EB7A66-40A7-4609-A529-910B2A3A4806}">
      <dsp:nvSpPr>
        <dsp:cNvPr id="0" name=""/>
        <dsp:cNvSpPr/>
      </dsp:nvSpPr>
      <dsp:spPr>
        <a:xfrm>
          <a:off x="0" y="624766"/>
          <a:ext cx="2480736" cy="2056997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80" t="2735" r="866" b="-60897"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6BC072C-2649-464D-A324-E790DFE0529B}">
      <dsp:nvSpPr>
        <dsp:cNvPr id="0" name=""/>
        <dsp:cNvSpPr/>
      </dsp:nvSpPr>
      <dsp:spPr>
        <a:xfrm>
          <a:off x="1965664" y="889274"/>
          <a:ext cx="1597602" cy="1501242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Coordinatrice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Responsable commerciale et gestion de projet </a:t>
          </a:r>
        </a:p>
      </dsp:txBody>
      <dsp:txXfrm>
        <a:off x="2199627" y="1109126"/>
        <a:ext cx="1129676" cy="10615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80C5D-9F23-409B-9BB7-4E017C8389C7}">
      <dsp:nvSpPr>
        <dsp:cNvPr id="0" name=""/>
        <dsp:cNvSpPr/>
      </dsp:nvSpPr>
      <dsp:spPr>
        <a:xfrm>
          <a:off x="1892572" y="792575"/>
          <a:ext cx="1635470" cy="1635398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EB7A66-40A7-4609-A529-910B2A3A4806}">
      <dsp:nvSpPr>
        <dsp:cNvPr id="0" name=""/>
        <dsp:cNvSpPr/>
      </dsp:nvSpPr>
      <dsp:spPr>
        <a:xfrm>
          <a:off x="829" y="699110"/>
          <a:ext cx="2605416" cy="1822256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70" t="454" r="-870" b="-82354"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6BC072C-2649-464D-A324-E790DFE0529B}">
      <dsp:nvSpPr>
        <dsp:cNvPr id="0" name=""/>
        <dsp:cNvSpPr/>
      </dsp:nvSpPr>
      <dsp:spPr>
        <a:xfrm>
          <a:off x="1948557" y="825936"/>
          <a:ext cx="1523500" cy="1568614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Coordinateur Formateur</a:t>
          </a:r>
        </a:p>
      </dsp:txBody>
      <dsp:txXfrm>
        <a:off x="2171668" y="1055654"/>
        <a:ext cx="1077278" cy="11091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80C5D-9F23-409B-9BB7-4E017C8389C7}">
      <dsp:nvSpPr>
        <dsp:cNvPr id="0" name=""/>
        <dsp:cNvSpPr/>
      </dsp:nvSpPr>
      <dsp:spPr>
        <a:xfrm>
          <a:off x="1850820" y="680362"/>
          <a:ext cx="1742555" cy="1742479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EB7A66-40A7-4609-A529-910B2A3A4806}">
      <dsp:nvSpPr>
        <dsp:cNvPr id="0" name=""/>
        <dsp:cNvSpPr/>
      </dsp:nvSpPr>
      <dsp:spPr>
        <a:xfrm>
          <a:off x="0" y="552906"/>
          <a:ext cx="2440497" cy="2023631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2" t="-23420" r="302" b="-36580"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6BC072C-2649-464D-A324-E790DFE0529B}">
      <dsp:nvSpPr>
        <dsp:cNvPr id="0" name=""/>
        <dsp:cNvSpPr/>
      </dsp:nvSpPr>
      <dsp:spPr>
        <a:xfrm>
          <a:off x="1936254" y="813124"/>
          <a:ext cx="1571688" cy="1476891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Responsable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Comptabilité</a:t>
          </a:r>
        </a:p>
      </dsp:txBody>
      <dsp:txXfrm>
        <a:off x="2166422" y="1029410"/>
        <a:ext cx="1111352" cy="10443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80C5D-9F23-409B-9BB7-4E017C8389C7}">
      <dsp:nvSpPr>
        <dsp:cNvPr id="0" name=""/>
        <dsp:cNvSpPr/>
      </dsp:nvSpPr>
      <dsp:spPr>
        <a:xfrm>
          <a:off x="1850820" y="680362"/>
          <a:ext cx="1742555" cy="1742479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EB7A66-40A7-4609-A529-910B2A3A4806}">
      <dsp:nvSpPr>
        <dsp:cNvPr id="0" name=""/>
        <dsp:cNvSpPr/>
      </dsp:nvSpPr>
      <dsp:spPr>
        <a:xfrm>
          <a:off x="0" y="552906"/>
          <a:ext cx="2440497" cy="2023631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54" t="-16124" r="954" b="-43876"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6BC072C-2649-464D-A324-E790DFE0529B}">
      <dsp:nvSpPr>
        <dsp:cNvPr id="0" name=""/>
        <dsp:cNvSpPr/>
      </dsp:nvSpPr>
      <dsp:spPr>
        <a:xfrm>
          <a:off x="1936254" y="813124"/>
          <a:ext cx="1571688" cy="1476891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Responsable paie et ressources humaines</a:t>
          </a:r>
        </a:p>
      </dsp:txBody>
      <dsp:txXfrm>
        <a:off x="2166422" y="1029410"/>
        <a:ext cx="1111352" cy="10443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80C5D-9F23-409B-9BB7-4E017C8389C7}">
      <dsp:nvSpPr>
        <dsp:cNvPr id="0" name=""/>
        <dsp:cNvSpPr/>
      </dsp:nvSpPr>
      <dsp:spPr>
        <a:xfrm>
          <a:off x="1850820" y="680362"/>
          <a:ext cx="1742555" cy="1742479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EB7A66-40A7-4609-A529-910B2A3A4806}">
      <dsp:nvSpPr>
        <dsp:cNvPr id="0" name=""/>
        <dsp:cNvSpPr/>
      </dsp:nvSpPr>
      <dsp:spPr>
        <a:xfrm>
          <a:off x="0" y="552906"/>
          <a:ext cx="2440497" cy="2023631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39" t="-21479" r="1739" b="-38521"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6BC072C-2649-464D-A324-E790DFE0529B}">
      <dsp:nvSpPr>
        <dsp:cNvPr id="0" name=""/>
        <dsp:cNvSpPr/>
      </dsp:nvSpPr>
      <dsp:spPr>
        <a:xfrm>
          <a:off x="1936254" y="813124"/>
          <a:ext cx="1571688" cy="1476891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Responsable Comptabilité</a:t>
          </a:r>
        </a:p>
      </dsp:txBody>
      <dsp:txXfrm>
        <a:off x="2166422" y="1029410"/>
        <a:ext cx="1111352" cy="104431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80C5D-9F23-409B-9BB7-4E017C8389C7}">
      <dsp:nvSpPr>
        <dsp:cNvPr id="0" name=""/>
        <dsp:cNvSpPr/>
      </dsp:nvSpPr>
      <dsp:spPr>
        <a:xfrm>
          <a:off x="1850820" y="680362"/>
          <a:ext cx="1742555" cy="1742479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EB7A66-40A7-4609-A529-910B2A3A4806}">
      <dsp:nvSpPr>
        <dsp:cNvPr id="0" name=""/>
        <dsp:cNvSpPr/>
      </dsp:nvSpPr>
      <dsp:spPr>
        <a:xfrm>
          <a:off x="27744" y="562531"/>
          <a:ext cx="2440497" cy="20236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6BC072C-2649-464D-A324-E790DFE0529B}">
      <dsp:nvSpPr>
        <dsp:cNvPr id="0" name=""/>
        <dsp:cNvSpPr/>
      </dsp:nvSpPr>
      <dsp:spPr>
        <a:xfrm>
          <a:off x="1936254" y="813124"/>
          <a:ext cx="1571688" cy="1476891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Responsable Communication</a:t>
          </a:r>
        </a:p>
      </dsp:txBody>
      <dsp:txXfrm>
        <a:off x="2166422" y="1029410"/>
        <a:ext cx="1111352" cy="104431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780C5D-9F23-409B-9BB7-4E017C8389C7}">
      <dsp:nvSpPr>
        <dsp:cNvPr id="0" name=""/>
        <dsp:cNvSpPr/>
      </dsp:nvSpPr>
      <dsp:spPr>
        <a:xfrm>
          <a:off x="1850820" y="680362"/>
          <a:ext cx="1742555" cy="1742479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EB7A66-40A7-4609-A529-910B2A3A4806}">
      <dsp:nvSpPr>
        <dsp:cNvPr id="0" name=""/>
        <dsp:cNvSpPr/>
      </dsp:nvSpPr>
      <dsp:spPr>
        <a:xfrm>
          <a:off x="27744" y="562531"/>
          <a:ext cx="2440497" cy="20236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6BC072C-2649-464D-A324-E790DFE0529B}">
      <dsp:nvSpPr>
        <dsp:cNvPr id="0" name=""/>
        <dsp:cNvSpPr/>
      </dsp:nvSpPr>
      <dsp:spPr>
        <a:xfrm>
          <a:off x="1936254" y="813124"/>
          <a:ext cx="1571688" cy="1476891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Responsable Communication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Anglais</a:t>
          </a:r>
        </a:p>
      </dsp:txBody>
      <dsp:txXfrm>
        <a:off x="2166422" y="1029410"/>
        <a:ext cx="1111352" cy="10443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924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0186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4954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273830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7798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3191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1897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1973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7025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86572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4134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27629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3332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3722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9139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4098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9D389-4C4C-4FD7-9E6B-9F44477F0EB8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3304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002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" Type="http://schemas.openxmlformats.org/officeDocument/2006/relationships/image" Target="../media/image2.png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5.pn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19" Type="http://schemas.openxmlformats.org/officeDocument/2006/relationships/diagramColors" Target="../diagrams/colors3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18" Type="http://schemas.openxmlformats.org/officeDocument/2006/relationships/diagramLayout" Target="../diagrams/layout6.xml"/><Relationship Id="rId3" Type="http://schemas.openxmlformats.org/officeDocument/2006/relationships/image" Target="../media/image2.png"/><Relationship Id="rId21" Type="http://schemas.microsoft.com/office/2007/relationships/diagramDrawing" Target="../diagrams/drawing6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17" Type="http://schemas.openxmlformats.org/officeDocument/2006/relationships/diagramData" Target="../diagrams/data6.xml"/><Relationship Id="rId2" Type="http://schemas.openxmlformats.org/officeDocument/2006/relationships/image" Target="../media/image1.jpeg"/><Relationship Id="rId16" Type="http://schemas.microsoft.com/office/2007/relationships/diagramDrawing" Target="../diagrams/drawing5.xml"/><Relationship Id="rId20" Type="http://schemas.openxmlformats.org/officeDocument/2006/relationships/diagramColors" Target="../diagrams/colors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diagramDrawing" Target="../diagrams/drawing4.xml"/><Relationship Id="rId5" Type="http://schemas.openxmlformats.org/officeDocument/2006/relationships/image" Target="../media/image4.png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19" Type="http://schemas.openxmlformats.org/officeDocument/2006/relationships/diagramQuickStyle" Target="../diagrams/quickStyle6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A35720-5C93-9465-7AF3-58B16282D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4358" y="1447800"/>
            <a:ext cx="5599942" cy="3096987"/>
          </a:xfrm>
        </p:spPr>
        <p:txBody>
          <a:bodyPr>
            <a:normAutofit/>
          </a:bodyPr>
          <a:lstStyle/>
          <a:p>
            <a:r>
              <a:rPr lang="fr-FR" sz="6600"/>
              <a:t>Présentation de l’EEP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3B5905-5B33-0BA4-2370-CE5F7C5105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4358" y="4740729"/>
            <a:ext cx="5599942" cy="1469570"/>
          </a:xfrm>
        </p:spPr>
        <p:txBody>
          <a:bodyPr>
            <a:normAutofit/>
          </a:bodyPr>
          <a:lstStyle/>
          <a:p>
            <a:r>
              <a:rPr lang="fr-FR" sz="1800" dirty="0"/>
              <a:t>Dispositif individuel fonctions transverses de l’entreprise</a:t>
            </a:r>
          </a:p>
        </p:txBody>
      </p:sp>
      <p:sp>
        <p:nvSpPr>
          <p:cNvPr id="61" name="Freeform: Shape 52">
            <a:extLst>
              <a:ext uri="{FF2B5EF4-FFF2-40B4-BE49-F238E27FC236}">
                <a16:creationId xmlns:a16="http://schemas.microsoft.com/office/drawing/2014/main" id="{D4D1EC32-8D7D-4EEB-B117-8A6BFB8E0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-659120" y="659121"/>
            <a:ext cx="6858001" cy="5539756"/>
          </a:xfrm>
          <a:custGeom>
            <a:avLst/>
            <a:gdLst>
              <a:gd name="connsiteX0" fmla="*/ 6858001 w 6858001"/>
              <a:gd name="connsiteY0" fmla="*/ 1344715 h 5539756"/>
              <a:gd name="connsiteX1" fmla="*/ 6858001 w 6858001"/>
              <a:gd name="connsiteY1" fmla="*/ 1177 h 5539756"/>
              <a:gd name="connsiteX2" fmla="*/ 6702324 w 6858001"/>
              <a:gd name="connsiteY2" fmla="*/ 26222 h 5539756"/>
              <a:gd name="connsiteX3" fmla="*/ 6547333 w 6858001"/>
              <a:gd name="connsiteY3" fmla="*/ 50091 h 5539756"/>
              <a:gd name="connsiteX4" fmla="*/ 6391657 w 6858001"/>
              <a:gd name="connsiteY4" fmla="*/ 73455 h 5539756"/>
              <a:gd name="connsiteX5" fmla="*/ 6235294 w 6858001"/>
              <a:gd name="connsiteY5" fmla="*/ 93458 h 5539756"/>
              <a:gd name="connsiteX6" fmla="*/ 6079618 w 6858001"/>
              <a:gd name="connsiteY6" fmla="*/ 113629 h 5539756"/>
              <a:gd name="connsiteX7" fmla="*/ 5923255 w 6858001"/>
              <a:gd name="connsiteY7" fmla="*/ 132455 h 5539756"/>
              <a:gd name="connsiteX8" fmla="*/ 5768950 w 6858001"/>
              <a:gd name="connsiteY8" fmla="*/ 148591 h 5539756"/>
              <a:gd name="connsiteX9" fmla="*/ 5612588 w 6858001"/>
              <a:gd name="connsiteY9" fmla="*/ 163887 h 5539756"/>
              <a:gd name="connsiteX10" fmla="*/ 5456911 w 6858001"/>
              <a:gd name="connsiteY10" fmla="*/ 177839 h 5539756"/>
              <a:gd name="connsiteX11" fmla="*/ 5303978 w 6858001"/>
              <a:gd name="connsiteY11" fmla="*/ 189941 h 5539756"/>
              <a:gd name="connsiteX12" fmla="*/ 5148987 w 6858001"/>
              <a:gd name="connsiteY12" fmla="*/ 202044 h 5539756"/>
              <a:gd name="connsiteX13" fmla="*/ 4996054 w 6858001"/>
              <a:gd name="connsiteY13" fmla="*/ 212129 h 5539756"/>
              <a:gd name="connsiteX14" fmla="*/ 4843120 w 6858001"/>
              <a:gd name="connsiteY14" fmla="*/ 220029 h 5539756"/>
              <a:gd name="connsiteX15" fmla="*/ 4690873 w 6858001"/>
              <a:gd name="connsiteY15" fmla="*/ 228266 h 5539756"/>
              <a:gd name="connsiteX16" fmla="*/ 4539997 w 6858001"/>
              <a:gd name="connsiteY16" fmla="*/ 235157 h 5539756"/>
              <a:gd name="connsiteX17" fmla="*/ 4390492 w 6858001"/>
              <a:gd name="connsiteY17" fmla="*/ 240032 h 5539756"/>
              <a:gd name="connsiteX18" fmla="*/ 4240988 w 6858001"/>
              <a:gd name="connsiteY18" fmla="*/ 244234 h 5539756"/>
              <a:gd name="connsiteX19" fmla="*/ 4092855 w 6858001"/>
              <a:gd name="connsiteY19" fmla="*/ 248268 h 5539756"/>
              <a:gd name="connsiteX20" fmla="*/ 3946780 w 6858001"/>
              <a:gd name="connsiteY20" fmla="*/ 250117 h 5539756"/>
              <a:gd name="connsiteX21" fmla="*/ 3800704 w 6858001"/>
              <a:gd name="connsiteY21" fmla="*/ 252134 h 5539756"/>
              <a:gd name="connsiteX22" fmla="*/ 3656686 w 6858001"/>
              <a:gd name="connsiteY22" fmla="*/ 253143 h 5539756"/>
              <a:gd name="connsiteX23" fmla="*/ 3514040 w 6858001"/>
              <a:gd name="connsiteY23" fmla="*/ 252134 h 5539756"/>
              <a:gd name="connsiteX24" fmla="*/ 3372765 w 6858001"/>
              <a:gd name="connsiteY24" fmla="*/ 252134 h 5539756"/>
              <a:gd name="connsiteX25" fmla="*/ 3232862 w 6858001"/>
              <a:gd name="connsiteY25" fmla="*/ 250117 h 5539756"/>
              <a:gd name="connsiteX26" fmla="*/ 3095702 w 6858001"/>
              <a:gd name="connsiteY26" fmla="*/ 247092 h 5539756"/>
              <a:gd name="connsiteX27" fmla="*/ 2959914 w 6858001"/>
              <a:gd name="connsiteY27" fmla="*/ 244234 h 5539756"/>
              <a:gd name="connsiteX28" fmla="*/ 2826868 w 6858001"/>
              <a:gd name="connsiteY28" fmla="*/ 241040 h 5539756"/>
              <a:gd name="connsiteX29" fmla="*/ 2694509 w 6858001"/>
              <a:gd name="connsiteY29" fmla="*/ 236166 h 5539756"/>
              <a:gd name="connsiteX30" fmla="*/ 2564208 w 6858001"/>
              <a:gd name="connsiteY30" fmla="*/ 230955 h 5539756"/>
              <a:gd name="connsiteX31" fmla="*/ 2436649 w 6858001"/>
              <a:gd name="connsiteY31" fmla="*/ 226249 h 5539756"/>
              <a:gd name="connsiteX32" fmla="*/ 2187703 w 6858001"/>
              <a:gd name="connsiteY32" fmla="*/ 212969 h 5539756"/>
              <a:gd name="connsiteX33" fmla="*/ 1949045 w 6858001"/>
              <a:gd name="connsiteY33" fmla="*/ 198850 h 5539756"/>
              <a:gd name="connsiteX34" fmla="*/ 1719988 w 6858001"/>
              <a:gd name="connsiteY34" fmla="*/ 184058 h 5539756"/>
              <a:gd name="connsiteX35" fmla="*/ 1503275 w 6858001"/>
              <a:gd name="connsiteY35" fmla="*/ 167753 h 5539756"/>
              <a:gd name="connsiteX36" fmla="*/ 1296163 w 6858001"/>
              <a:gd name="connsiteY36" fmla="*/ 150776 h 5539756"/>
              <a:gd name="connsiteX37" fmla="*/ 1104139 w 6858001"/>
              <a:gd name="connsiteY37" fmla="*/ 132455 h 5539756"/>
              <a:gd name="connsiteX38" fmla="*/ 923774 w 6858001"/>
              <a:gd name="connsiteY38" fmla="*/ 114469 h 5539756"/>
              <a:gd name="connsiteX39" fmla="*/ 757810 w 6858001"/>
              <a:gd name="connsiteY39" fmla="*/ 96484 h 5539756"/>
              <a:gd name="connsiteX40" fmla="*/ 605563 w 6858001"/>
              <a:gd name="connsiteY40" fmla="*/ 79507 h 5539756"/>
              <a:gd name="connsiteX41" fmla="*/ 470460 w 6858001"/>
              <a:gd name="connsiteY41" fmla="*/ 63370 h 5539756"/>
              <a:gd name="connsiteX42" fmla="*/ 348388 w 6858001"/>
              <a:gd name="connsiteY42" fmla="*/ 48074 h 5539756"/>
              <a:gd name="connsiteX43" fmla="*/ 245518 w 6858001"/>
              <a:gd name="connsiteY43" fmla="*/ 35299 h 5539756"/>
              <a:gd name="connsiteX44" fmla="*/ 159107 w 6858001"/>
              <a:gd name="connsiteY44" fmla="*/ 23197 h 5539756"/>
              <a:gd name="connsiteX45" fmla="*/ 40463 w 6858001"/>
              <a:gd name="connsiteY45" fmla="*/ 5883 h 5539756"/>
              <a:gd name="connsiteX46" fmla="*/ 1 w 6858001"/>
              <a:gd name="connsiteY46" fmla="*/ 0 h 5539756"/>
              <a:gd name="connsiteX47" fmla="*/ 1 w 6858001"/>
              <a:gd name="connsiteY47" fmla="*/ 905405 h 5539756"/>
              <a:gd name="connsiteX48" fmla="*/ 0 w 6858001"/>
              <a:gd name="connsiteY48" fmla="*/ 905405 h 5539756"/>
              <a:gd name="connsiteX49" fmla="*/ 0 w 6858001"/>
              <a:gd name="connsiteY49" fmla="*/ 5539756 h 5539756"/>
              <a:gd name="connsiteX50" fmla="*/ 6858000 w 6858001"/>
              <a:gd name="connsiteY50" fmla="*/ 5539756 h 5539756"/>
              <a:gd name="connsiteX51" fmla="*/ 6858000 w 6858001"/>
              <a:gd name="connsiteY51" fmla="*/ 1344715 h 5539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39756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905405"/>
                </a:lnTo>
                <a:lnTo>
                  <a:pt x="0" y="905405"/>
                </a:lnTo>
                <a:lnTo>
                  <a:pt x="0" y="5539756"/>
                </a:lnTo>
                <a:lnTo>
                  <a:pt x="6858000" y="5539756"/>
                </a:lnTo>
                <a:lnTo>
                  <a:pt x="6858000" y="13447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6" name="Image 5" descr="Une image contenant cercle, logo, Police, Graphique&#10;&#10;Description générée automatiquement">
            <a:extLst>
              <a:ext uri="{FF2B5EF4-FFF2-40B4-BE49-F238E27FC236}">
                <a16:creationId xmlns:a16="http://schemas.microsoft.com/office/drawing/2014/main" id="{7E65C5DF-3A7D-583F-AC74-806024B84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79" y="256431"/>
            <a:ext cx="3331001" cy="3331001"/>
          </a:xfrm>
          <a:prstGeom prst="rect">
            <a:avLst/>
          </a:prstGeom>
          <a:effectLst/>
        </p:spPr>
      </p:pic>
      <p:sp>
        <p:nvSpPr>
          <p:cNvPr id="62" name="Freeform 27">
            <a:extLst>
              <a:ext uri="{FF2B5EF4-FFF2-40B4-BE49-F238E27FC236}">
                <a16:creationId xmlns:a16="http://schemas.microsoft.com/office/drawing/2014/main" id="{38EBD67A-F537-456C-967F-D1E5910B7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93485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6A5C7289-A7B3-0B5E-A7B1-B1FE59168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30821"/>
            <a:ext cx="3990829" cy="122718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6320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9C70220-6999-1EF0-A5F4-03AB92F8A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Planning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643B76-3732-5401-DC7F-1D5623239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43" y="2384705"/>
            <a:ext cx="8947026" cy="437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540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F7302AF-86B9-441B-8D24-AC382E2A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9A2A6C2-D371-4C6B-B50F-CC71C6D0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5F07A6A6-E44B-411E-AA18-65E481136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CC3468F-5EED-42B0-8507-F30360E1D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1711EE-029D-453C-9AE9-E87829F1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D5A8E14-301B-40C0-A174-D2232EF9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57F603-780C-4F12-B3EB-428407275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C3F7CE2-B43A-45D2-9373-25894C50C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2" name="Freeform 15">
            <a:extLst>
              <a:ext uri="{FF2B5EF4-FFF2-40B4-BE49-F238E27FC236}">
                <a16:creationId xmlns:a16="http://schemas.microsoft.com/office/drawing/2014/main" id="{8FCA8AFB-F631-49F2-BBF1-7E294F678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4" name="Freeform 5">
            <a:extLst>
              <a:ext uri="{FF2B5EF4-FFF2-40B4-BE49-F238E27FC236}">
                <a16:creationId xmlns:a16="http://schemas.microsoft.com/office/drawing/2014/main" id="{D6589E23-6653-463D-B72D-37D56DC91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18CE558-D809-BF08-1319-BA8D9A484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854344"/>
            <a:ext cx="9345155" cy="8618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Outils</a:t>
            </a:r>
            <a:r>
              <a:rPr lang="en-US" sz="4800" dirty="0"/>
              <a:t> </a:t>
            </a:r>
            <a:r>
              <a:rPr lang="en-US" sz="4800" dirty="0" err="1"/>
              <a:t>digitaux</a:t>
            </a:r>
            <a:endParaRPr lang="en-US" sz="4800" dirty="0"/>
          </a:p>
        </p:txBody>
      </p:sp>
      <p:pic>
        <p:nvPicPr>
          <p:cNvPr id="11" name="Image 10" descr="Une image contenant capture d’écran, Caractère coloré&#10;&#10;Description générée automatiquement">
            <a:extLst>
              <a:ext uri="{FF2B5EF4-FFF2-40B4-BE49-F238E27FC236}">
                <a16:creationId xmlns:a16="http://schemas.microsoft.com/office/drawing/2014/main" id="{D2BACCC2-050D-BFA4-9184-CA1FA39E56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193" y="828793"/>
            <a:ext cx="2528553" cy="2528553"/>
          </a:xfrm>
          <a:prstGeom prst="rect">
            <a:avLst/>
          </a:prstGeom>
          <a:effectLst/>
        </p:spPr>
      </p:pic>
      <p:pic>
        <p:nvPicPr>
          <p:cNvPr id="9" name="Image 8" descr="Une image contenant Graphique, graphisme, capture d’écran, Police&#10;&#10;Description générée automatiquement">
            <a:extLst>
              <a:ext uri="{FF2B5EF4-FFF2-40B4-BE49-F238E27FC236}">
                <a16:creationId xmlns:a16="http://schemas.microsoft.com/office/drawing/2014/main" id="{D02DEE38-82B6-8792-A3CE-3C956620A7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563" y="1448933"/>
            <a:ext cx="2944368" cy="1832868"/>
          </a:xfrm>
          <a:prstGeom prst="rect">
            <a:avLst/>
          </a:prstGeom>
          <a:effectLst/>
        </p:spPr>
      </p:pic>
      <p:pic>
        <p:nvPicPr>
          <p:cNvPr id="7" name="Image 6" descr="Une image contenant logo, symbole, Graphique, capture d’écran&#10;&#10;Description générée automatiquement">
            <a:extLst>
              <a:ext uri="{FF2B5EF4-FFF2-40B4-BE49-F238E27FC236}">
                <a16:creationId xmlns:a16="http://schemas.microsoft.com/office/drawing/2014/main" id="{72F4B96F-A9CD-7875-5F09-8C4F6A76D4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878" y="1320174"/>
            <a:ext cx="2944368" cy="154579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34091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lusieurs points d’interrogation sur fond noir">
            <a:extLst>
              <a:ext uri="{FF2B5EF4-FFF2-40B4-BE49-F238E27FC236}">
                <a16:creationId xmlns:a16="http://schemas.microsoft.com/office/drawing/2014/main" id="{00D173EA-190F-26BF-727E-E814EA64A4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65" r="2" b="2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19B9CE-CEE2-8E7E-C01C-FBE346AE5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50" y="2052918"/>
            <a:ext cx="6466919" cy="4195481"/>
          </a:xfrm>
        </p:spPr>
        <p:txBody>
          <a:bodyPr>
            <a:normAutofit/>
          </a:bodyPr>
          <a:lstStyle/>
          <a:p>
            <a:r>
              <a:rPr lang="fr-FR" sz="6000" dirty="0"/>
              <a:t>Avez-vous des questions?</a:t>
            </a:r>
          </a:p>
        </p:txBody>
      </p:sp>
    </p:spTree>
    <p:extLst>
      <p:ext uri="{BB962C8B-B14F-4D97-AF65-F5344CB8AC3E}">
        <p14:creationId xmlns:p14="http://schemas.microsoft.com/office/powerpoint/2010/main" val="1073852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9B5A7A6-72C6-5680-EB51-34CE21674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082" y="361537"/>
            <a:ext cx="8947522" cy="14005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i="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Qu’est</a:t>
            </a:r>
            <a:r>
              <a:rPr lang="en-US" b="0" i="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0" i="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</a:t>
            </a:r>
            <a:r>
              <a:rPr lang="en-US" b="0" i="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0" i="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qu’une</a:t>
            </a:r>
            <a:r>
              <a:rPr lang="en-US" b="0" i="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EEP?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A0A9C517-02FE-8064-3C86-301BE3060043}"/>
              </a:ext>
            </a:extLst>
          </p:cNvPr>
          <p:cNvSpPr>
            <a:spLocks noGrp="1"/>
          </p:cNvSpPr>
          <p:nvPr/>
        </p:nvSpPr>
        <p:spPr>
          <a:xfrm>
            <a:off x="1103312" y="2763520"/>
            <a:ext cx="8946541" cy="3484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412824">
                  <a:lumMod val="75000"/>
                  <a:lumOff val="25000"/>
                </a:srgbClr>
              </a:buClr>
              <a:buFont typeface="Arial" panose="020B0604020202020204" pitchFamily="34" charset="0"/>
              <a:buChar char="•"/>
              <a:defRPr sz="2000" kern="1200">
                <a:solidFill>
                  <a:srgbClr val="412824"/>
                </a:solidFill>
                <a:latin typeface="Calibri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12824">
                  <a:lumMod val="75000"/>
                  <a:lumOff val="25000"/>
                </a:srgb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412824"/>
                </a:solidFill>
                <a:latin typeface="Calibri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12824">
                  <a:lumMod val="75000"/>
                  <a:lumOff val="25000"/>
                </a:srgbClr>
              </a:buClr>
              <a:buFont typeface="Arial" panose="020B0604020202020204" pitchFamily="34" charset="0"/>
              <a:buChar char="•"/>
              <a:defRPr sz="1600" kern="1200">
                <a:solidFill>
                  <a:srgbClr val="412824"/>
                </a:solidFill>
                <a:latin typeface="Calibri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12824">
                  <a:lumMod val="75000"/>
                  <a:lumOff val="25000"/>
                </a:srgbClr>
              </a:buClr>
              <a:buFont typeface="Arial" panose="020B0604020202020204" pitchFamily="34" charset="0"/>
              <a:buChar char="•"/>
              <a:defRPr sz="1400" kern="1200">
                <a:solidFill>
                  <a:srgbClr val="412824"/>
                </a:solidFill>
                <a:latin typeface="Calibri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412824">
                  <a:lumMod val="75000"/>
                  <a:lumOff val="25000"/>
                </a:srgbClr>
              </a:buClr>
              <a:buFont typeface="Arial" panose="020B0604020202020204" pitchFamily="34" charset="0"/>
              <a:buChar char="•"/>
              <a:defRPr sz="1400" kern="1200">
                <a:solidFill>
                  <a:srgbClr val="412824"/>
                </a:solidFill>
                <a:latin typeface="Calibri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Calibri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Calibri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Calibri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Calibri"/>
              </a:defRPr>
            </a:lvl9pPr>
          </a:lstStyle>
          <a:p>
            <a:pPr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r-FR" sz="1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L’Entreprise d’Entrainement Pédagogique :  </a:t>
            </a:r>
          </a:p>
          <a:p>
            <a:pPr marL="0" indent="0"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r-FR" sz="1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C'est une entreprise virtuelle dans laquelle évolue des stagiaires pour acquérir ou développer des connaissances ou des compétences.</a:t>
            </a:r>
          </a:p>
          <a:p>
            <a:pPr marL="0" indent="0"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fr-FR" sz="1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marL="0" indent="0"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r-FR" sz="1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Mises en situations quotidiennes dans différents services.</a:t>
            </a:r>
          </a:p>
          <a:p>
            <a:pPr marL="0" indent="0"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None/>
            </a:pPr>
            <a:endParaRPr lang="fr-FR" sz="1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fr-FR" sz="16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L’EEP reproduit, grandeur nature, toutes les fonctions des services d'une entreprise hormis celle de la production.</a:t>
            </a:r>
          </a:p>
          <a:p>
            <a:pPr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1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1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defTabSz="457200"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16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16521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5878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031615-4E70-4AA1-B27C-F56E25379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texte, capture d’écran, Site web, Publicité en ligne&#10;&#10;Description générée automatiquement">
            <a:extLst>
              <a:ext uri="{FF2B5EF4-FFF2-40B4-BE49-F238E27FC236}">
                <a16:creationId xmlns:a16="http://schemas.microsoft.com/office/drawing/2014/main" id="{D10CF4D2-CBB2-1FB6-98B9-71BA4C597E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365"/>
          <a:stretch/>
        </p:blipFill>
        <p:spPr>
          <a:xfrm>
            <a:off x="520212" y="905934"/>
            <a:ext cx="10905066" cy="55710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2386D96-DF72-4275-B766-E00CBBFB0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8E3608B-798E-BAB8-6413-CC7E3393FA66}"/>
              </a:ext>
            </a:extLst>
          </p:cNvPr>
          <p:cNvSpPr txBox="1"/>
          <p:nvPr/>
        </p:nvSpPr>
        <p:spPr>
          <a:xfrm>
            <a:off x="520212" y="302519"/>
            <a:ext cx="9917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/>
              <a:t>http://www.textileforlife.fr/boutique/index.php</a:t>
            </a:r>
          </a:p>
        </p:txBody>
      </p:sp>
    </p:spTree>
    <p:extLst>
      <p:ext uri="{BB962C8B-B14F-4D97-AF65-F5344CB8AC3E}">
        <p14:creationId xmlns:p14="http://schemas.microsoft.com/office/powerpoint/2010/main" val="1984391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4E366E-272A-409E-840F-9A6A64A9E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21560C-E4AB-4287-A29C-3F6916794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DF6CFF07-D953-4F9C-9A0E-E0A6AACB6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44962F-2E72-F5E5-FA39-1C7B10779916}"/>
              </a:ext>
            </a:extLst>
          </p:cNvPr>
          <p:cNvSpPr txBox="1"/>
          <p:nvPr/>
        </p:nvSpPr>
        <p:spPr>
          <a:xfrm>
            <a:off x="648930" y="629267"/>
            <a:ext cx="9252154" cy="10166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2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Coordinateurs</a:t>
            </a: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DAA4FEEE-0B5F-41BF-825D-60F9FB089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E6862DF-FFE3-A77F-8018-9CB88AA07F5B}"/>
              </a:ext>
            </a:extLst>
          </p:cNvPr>
          <p:cNvSpPr txBox="1"/>
          <p:nvPr/>
        </p:nvSpPr>
        <p:spPr>
          <a:xfrm>
            <a:off x="372402" y="2896682"/>
            <a:ext cx="3466211" cy="465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dirty="0">
                <a:latin typeface="+mj-lt"/>
                <a:ea typeface="+mj-ea"/>
                <a:cs typeface="+mj-cs"/>
              </a:rPr>
              <a:t>Marie-Laure </a:t>
            </a:r>
            <a:r>
              <a:rPr lang="en-US" dirty="0" err="1">
                <a:latin typeface="+mj-lt"/>
                <a:ea typeface="+mj-ea"/>
                <a:cs typeface="+mj-cs"/>
              </a:rPr>
              <a:t>Lemistre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0C0D476-3E19-6AF4-6F71-FE1DADAE1C61}"/>
              </a:ext>
            </a:extLst>
          </p:cNvPr>
          <p:cNvSpPr txBox="1"/>
          <p:nvPr/>
        </p:nvSpPr>
        <p:spPr>
          <a:xfrm>
            <a:off x="4435706" y="5598373"/>
            <a:ext cx="188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>
                <a:latin typeface="+mj-lt"/>
              </a:rPr>
              <a:t>Aline </a:t>
            </a:r>
            <a:r>
              <a:rPr lang="fr-FR" dirty="0" err="1">
                <a:latin typeface="+mj-lt"/>
              </a:rPr>
              <a:t>Bachetti</a:t>
            </a:r>
            <a:r>
              <a:rPr lang="fr-FR" dirty="0">
                <a:latin typeface="+mj-lt"/>
              </a:rPr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70FE0AC-22DB-FFA4-E2FD-6B023ADD4871}"/>
              </a:ext>
            </a:extLst>
          </p:cNvPr>
          <p:cNvSpPr txBox="1"/>
          <p:nvPr/>
        </p:nvSpPr>
        <p:spPr>
          <a:xfrm>
            <a:off x="8333382" y="2992871"/>
            <a:ext cx="2219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Alexandre </a:t>
            </a:r>
            <a:r>
              <a:rPr lang="fr-FR" dirty="0" err="1">
                <a:latin typeface="+mj-lt"/>
              </a:rPr>
              <a:t>Piguet</a:t>
            </a:r>
            <a:endParaRPr lang="fr-FR" dirty="0">
              <a:latin typeface="+mj-lt"/>
            </a:endParaRPr>
          </a:p>
        </p:txBody>
      </p:sp>
      <p:graphicFrame>
        <p:nvGraphicFramePr>
          <p:cNvPr id="14" name="Diagramme 13">
            <a:extLst>
              <a:ext uri="{FF2B5EF4-FFF2-40B4-BE49-F238E27FC236}">
                <a16:creationId xmlns:a16="http://schemas.microsoft.com/office/drawing/2014/main" id="{C27A2E5C-0071-3182-F7BF-B8FBB8FBC4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1533417"/>
              </p:ext>
            </p:extLst>
          </p:nvPr>
        </p:nvGraphicFramePr>
        <p:xfrm>
          <a:off x="4221414" y="2767585"/>
          <a:ext cx="3528872" cy="3220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0" name="Diagramme 19">
            <a:extLst>
              <a:ext uri="{FF2B5EF4-FFF2-40B4-BE49-F238E27FC236}">
                <a16:creationId xmlns:a16="http://schemas.microsoft.com/office/drawing/2014/main" id="{DF03E503-4A51-2F2A-1E13-76A90928C3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0003520"/>
              </p:ext>
            </p:extLst>
          </p:nvPr>
        </p:nvGraphicFramePr>
        <p:xfrm>
          <a:off x="372402" y="2767585"/>
          <a:ext cx="3650613" cy="3279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22" name="Diagramme 21">
            <a:extLst>
              <a:ext uri="{FF2B5EF4-FFF2-40B4-BE49-F238E27FC236}">
                <a16:creationId xmlns:a16="http://schemas.microsoft.com/office/drawing/2014/main" id="{9DE40D0A-ECDB-3FEC-3970-9455A80F17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1530942"/>
              </p:ext>
            </p:extLst>
          </p:nvPr>
        </p:nvGraphicFramePr>
        <p:xfrm>
          <a:off x="8092168" y="2761645"/>
          <a:ext cx="3528872" cy="3220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2835876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12E3267-7ABE-412B-8580-47EC0D1F6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B62C5A-2250-4380-AB23-DB87446CC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D42CF425-7213-4F89-B0FF-4C2BDDD9C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35DA97D-88F8-4249-B650-4FC9FD50A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3F38673-6E30-4BAE-AC67-0B283EBF4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02A25CB-1ED1-4C87-AB49-8D3BC684D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ADB8294-BBF5-4EE7-8D08-DDECD12A1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"/>
            <a:ext cx="12191695" cy="47307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AA68CD-BBCC-4482-B4F9-3EBE3A75D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5" name="Freeform 15">
            <a:extLst>
              <a:ext uri="{FF2B5EF4-FFF2-40B4-BE49-F238E27FC236}">
                <a16:creationId xmlns:a16="http://schemas.microsoft.com/office/drawing/2014/main" id="{B58816D9-9E81-4B2B-95D3-C398BF15E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3753695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7" name="Freeform 5">
            <a:extLst>
              <a:ext uri="{FF2B5EF4-FFF2-40B4-BE49-F238E27FC236}">
                <a16:creationId xmlns:a16="http://schemas.microsoft.com/office/drawing/2014/main" id="{BD26E291-370D-448F-BDB9-9A5999D46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4055532"/>
            <a:ext cx="12191695" cy="2802467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5035BA9-B7C4-B7CF-9BF4-17DE8E26C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854344"/>
            <a:ext cx="9345155" cy="8618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Les responsables de service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AB1F114-EE64-6FB2-9002-998EFB4D5E17}"/>
              </a:ext>
            </a:extLst>
          </p:cNvPr>
          <p:cNvSpPr txBox="1"/>
          <p:nvPr/>
        </p:nvSpPr>
        <p:spPr>
          <a:xfrm>
            <a:off x="4525632" y="4004036"/>
            <a:ext cx="3139958" cy="1141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Jean-Michel </a:t>
            </a:r>
            <a:r>
              <a:rPr lang="en-US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Brancaleone</a:t>
            </a:r>
            <a:endParaRPr lang="en-US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CAE974B-2C02-112C-A761-53132EFFDCB7}"/>
              </a:ext>
            </a:extLst>
          </p:cNvPr>
          <p:cNvSpPr txBox="1"/>
          <p:nvPr/>
        </p:nvSpPr>
        <p:spPr>
          <a:xfrm>
            <a:off x="760902" y="980706"/>
            <a:ext cx="319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+mj-lt"/>
              </a:rPr>
              <a:t>Edwige Verge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216B407-E547-B01B-46E4-53FB2E95BCAF}"/>
              </a:ext>
            </a:extLst>
          </p:cNvPr>
          <p:cNvSpPr txBox="1"/>
          <p:nvPr/>
        </p:nvSpPr>
        <p:spPr>
          <a:xfrm>
            <a:off x="8427502" y="1016810"/>
            <a:ext cx="292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+mj-lt"/>
              </a:rPr>
              <a:t>Juliane </a:t>
            </a:r>
            <a:r>
              <a:rPr lang="fr-FR" dirty="0" err="1">
                <a:solidFill>
                  <a:schemeClr val="bg1"/>
                </a:solidFill>
                <a:latin typeface="+mj-lt"/>
              </a:rPr>
              <a:t>Vahidi</a:t>
            </a:r>
            <a:endParaRPr lang="fr-FR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45882134-73B3-458E-B18C-5EA61C10F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5908385"/>
              </p:ext>
            </p:extLst>
          </p:nvPr>
        </p:nvGraphicFramePr>
        <p:xfrm>
          <a:off x="8509514" y="1067735"/>
          <a:ext cx="3596346" cy="3103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2B78C7AB-564E-1557-9EAF-3F64B088A1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5453075"/>
              </p:ext>
            </p:extLst>
          </p:nvPr>
        </p:nvGraphicFramePr>
        <p:xfrm>
          <a:off x="761206" y="1046905"/>
          <a:ext cx="3596346" cy="3103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2D4ADCCB-A3FB-5BCC-FABD-27FB32D404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5322394"/>
              </p:ext>
            </p:extLst>
          </p:nvPr>
        </p:nvGraphicFramePr>
        <p:xfrm>
          <a:off x="4635360" y="1067735"/>
          <a:ext cx="3596346" cy="3103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2812563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AB1F114-EE64-6FB2-9002-998EFB4D5E17}"/>
              </a:ext>
            </a:extLst>
          </p:cNvPr>
          <p:cNvSpPr txBox="1"/>
          <p:nvPr/>
        </p:nvSpPr>
        <p:spPr>
          <a:xfrm>
            <a:off x="1191609" y="1114393"/>
            <a:ext cx="2927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Nicola Parma</a:t>
            </a:r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CA8325-9E55-830B-1B7B-62CEEC93263E}"/>
              </a:ext>
            </a:extLst>
          </p:cNvPr>
          <p:cNvSpPr txBox="1"/>
          <p:nvPr/>
        </p:nvSpPr>
        <p:spPr>
          <a:xfrm>
            <a:off x="7191790" y="1113050"/>
            <a:ext cx="292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Hanane </a:t>
            </a:r>
            <a:r>
              <a:rPr lang="fr-FR" dirty="0" err="1">
                <a:latin typeface="+mj-lt"/>
              </a:rPr>
              <a:t>Mhiddeb</a:t>
            </a:r>
            <a:endParaRPr lang="fr-FR" dirty="0">
              <a:latin typeface="+mj-lt"/>
            </a:endParaRPr>
          </a:p>
        </p:txBody>
      </p:sp>
      <p:graphicFrame>
        <p:nvGraphicFramePr>
          <p:cNvPr id="2" name="Diagramme 1">
            <a:extLst>
              <a:ext uri="{FF2B5EF4-FFF2-40B4-BE49-F238E27FC236}">
                <a16:creationId xmlns:a16="http://schemas.microsoft.com/office/drawing/2014/main" id="{A7E21E67-5410-01CF-C033-1142705765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6572734"/>
              </p:ext>
            </p:extLst>
          </p:nvPr>
        </p:nvGraphicFramePr>
        <p:xfrm>
          <a:off x="7191790" y="1995491"/>
          <a:ext cx="3596346" cy="3103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E44C2BBC-0525-5B39-8B15-C7D65E0E5A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5062179"/>
              </p:ext>
            </p:extLst>
          </p:nvPr>
        </p:nvGraphicFramePr>
        <p:xfrm>
          <a:off x="1695315" y="1995491"/>
          <a:ext cx="3596346" cy="3103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956262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0AEE08-7FFD-D1BC-550B-5CFEDF967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629222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Présentation des formations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B6AAF19-F9D3-45A5-AE5D-78BC81106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98731" y="664312"/>
            <a:ext cx="6858001" cy="5529377"/>
          </a:xfrm>
          <a:custGeom>
            <a:avLst/>
            <a:gdLst>
              <a:gd name="connsiteX0" fmla="*/ 6858001 w 6858001"/>
              <a:gd name="connsiteY0" fmla="*/ 1177 h 5529377"/>
              <a:gd name="connsiteX1" fmla="*/ 6858001 w 6858001"/>
              <a:gd name="connsiteY1" fmla="*/ 1344715 h 5529377"/>
              <a:gd name="connsiteX2" fmla="*/ 6858000 w 6858001"/>
              <a:gd name="connsiteY2" fmla="*/ 1344715 h 5529377"/>
              <a:gd name="connsiteX3" fmla="*/ 6858000 w 6858001"/>
              <a:gd name="connsiteY3" fmla="*/ 5529377 h 5529377"/>
              <a:gd name="connsiteX4" fmla="*/ 0 w 6858001"/>
              <a:gd name="connsiteY4" fmla="*/ 5529376 h 5529377"/>
              <a:gd name="connsiteX5" fmla="*/ 0 w 6858001"/>
              <a:gd name="connsiteY5" fmla="*/ 891096 h 5529377"/>
              <a:gd name="connsiteX6" fmla="*/ 1 w 6858001"/>
              <a:gd name="connsiteY6" fmla="*/ 891096 h 5529377"/>
              <a:gd name="connsiteX7" fmla="*/ 1 w 6858001"/>
              <a:gd name="connsiteY7" fmla="*/ 0 h 5529377"/>
              <a:gd name="connsiteX8" fmla="*/ 40463 w 6858001"/>
              <a:gd name="connsiteY8" fmla="*/ 5883 h 5529377"/>
              <a:gd name="connsiteX9" fmla="*/ 159107 w 6858001"/>
              <a:gd name="connsiteY9" fmla="*/ 23196 h 5529377"/>
              <a:gd name="connsiteX10" fmla="*/ 245518 w 6858001"/>
              <a:gd name="connsiteY10" fmla="*/ 35299 h 5529377"/>
              <a:gd name="connsiteX11" fmla="*/ 348388 w 6858001"/>
              <a:gd name="connsiteY11" fmla="*/ 48073 h 5529377"/>
              <a:gd name="connsiteX12" fmla="*/ 470460 w 6858001"/>
              <a:gd name="connsiteY12" fmla="*/ 63369 h 5529377"/>
              <a:gd name="connsiteX13" fmla="*/ 605563 w 6858001"/>
              <a:gd name="connsiteY13" fmla="*/ 79506 h 5529377"/>
              <a:gd name="connsiteX14" fmla="*/ 757810 w 6858001"/>
              <a:gd name="connsiteY14" fmla="*/ 96483 h 5529377"/>
              <a:gd name="connsiteX15" fmla="*/ 923774 w 6858001"/>
              <a:gd name="connsiteY15" fmla="*/ 114469 h 5529377"/>
              <a:gd name="connsiteX16" fmla="*/ 1104139 w 6858001"/>
              <a:gd name="connsiteY16" fmla="*/ 132454 h 5529377"/>
              <a:gd name="connsiteX17" fmla="*/ 1296163 w 6858001"/>
              <a:gd name="connsiteY17" fmla="*/ 150776 h 5529377"/>
              <a:gd name="connsiteX18" fmla="*/ 1503275 w 6858001"/>
              <a:gd name="connsiteY18" fmla="*/ 167753 h 5529377"/>
              <a:gd name="connsiteX19" fmla="*/ 1719988 w 6858001"/>
              <a:gd name="connsiteY19" fmla="*/ 184058 h 5529377"/>
              <a:gd name="connsiteX20" fmla="*/ 1949045 w 6858001"/>
              <a:gd name="connsiteY20" fmla="*/ 198849 h 5529377"/>
              <a:gd name="connsiteX21" fmla="*/ 2187703 w 6858001"/>
              <a:gd name="connsiteY21" fmla="*/ 212969 h 5529377"/>
              <a:gd name="connsiteX22" fmla="*/ 2436649 w 6858001"/>
              <a:gd name="connsiteY22" fmla="*/ 226248 h 5529377"/>
              <a:gd name="connsiteX23" fmla="*/ 2564208 w 6858001"/>
              <a:gd name="connsiteY23" fmla="*/ 230955 h 5529377"/>
              <a:gd name="connsiteX24" fmla="*/ 2694509 w 6858001"/>
              <a:gd name="connsiteY24" fmla="*/ 236165 h 5529377"/>
              <a:gd name="connsiteX25" fmla="*/ 2826868 w 6858001"/>
              <a:gd name="connsiteY25" fmla="*/ 241040 h 5529377"/>
              <a:gd name="connsiteX26" fmla="*/ 2959914 w 6858001"/>
              <a:gd name="connsiteY26" fmla="*/ 244234 h 5529377"/>
              <a:gd name="connsiteX27" fmla="*/ 3095702 w 6858001"/>
              <a:gd name="connsiteY27" fmla="*/ 247091 h 5529377"/>
              <a:gd name="connsiteX28" fmla="*/ 3232862 w 6858001"/>
              <a:gd name="connsiteY28" fmla="*/ 250117 h 5529377"/>
              <a:gd name="connsiteX29" fmla="*/ 3372765 w 6858001"/>
              <a:gd name="connsiteY29" fmla="*/ 252134 h 5529377"/>
              <a:gd name="connsiteX30" fmla="*/ 3514040 w 6858001"/>
              <a:gd name="connsiteY30" fmla="*/ 252134 h 5529377"/>
              <a:gd name="connsiteX31" fmla="*/ 3656686 w 6858001"/>
              <a:gd name="connsiteY31" fmla="*/ 253142 h 5529377"/>
              <a:gd name="connsiteX32" fmla="*/ 3800704 w 6858001"/>
              <a:gd name="connsiteY32" fmla="*/ 252134 h 5529377"/>
              <a:gd name="connsiteX33" fmla="*/ 3946780 w 6858001"/>
              <a:gd name="connsiteY33" fmla="*/ 250117 h 5529377"/>
              <a:gd name="connsiteX34" fmla="*/ 4092855 w 6858001"/>
              <a:gd name="connsiteY34" fmla="*/ 248268 h 5529377"/>
              <a:gd name="connsiteX35" fmla="*/ 4240988 w 6858001"/>
              <a:gd name="connsiteY35" fmla="*/ 244234 h 5529377"/>
              <a:gd name="connsiteX36" fmla="*/ 4390492 w 6858001"/>
              <a:gd name="connsiteY36" fmla="*/ 240032 h 5529377"/>
              <a:gd name="connsiteX37" fmla="*/ 4539997 w 6858001"/>
              <a:gd name="connsiteY37" fmla="*/ 235157 h 5529377"/>
              <a:gd name="connsiteX38" fmla="*/ 4690873 w 6858001"/>
              <a:gd name="connsiteY38" fmla="*/ 228266 h 5529377"/>
              <a:gd name="connsiteX39" fmla="*/ 4843120 w 6858001"/>
              <a:gd name="connsiteY39" fmla="*/ 220029 h 5529377"/>
              <a:gd name="connsiteX40" fmla="*/ 4996054 w 6858001"/>
              <a:gd name="connsiteY40" fmla="*/ 212129 h 5529377"/>
              <a:gd name="connsiteX41" fmla="*/ 5148987 w 6858001"/>
              <a:gd name="connsiteY41" fmla="*/ 202044 h 5529377"/>
              <a:gd name="connsiteX42" fmla="*/ 5303978 w 6858001"/>
              <a:gd name="connsiteY42" fmla="*/ 189941 h 5529377"/>
              <a:gd name="connsiteX43" fmla="*/ 5456911 w 6858001"/>
              <a:gd name="connsiteY43" fmla="*/ 177839 h 5529377"/>
              <a:gd name="connsiteX44" fmla="*/ 5612588 w 6858001"/>
              <a:gd name="connsiteY44" fmla="*/ 163887 h 5529377"/>
              <a:gd name="connsiteX45" fmla="*/ 5768950 w 6858001"/>
              <a:gd name="connsiteY45" fmla="*/ 148591 h 5529377"/>
              <a:gd name="connsiteX46" fmla="*/ 5923255 w 6858001"/>
              <a:gd name="connsiteY46" fmla="*/ 132455 h 5529377"/>
              <a:gd name="connsiteX47" fmla="*/ 6079618 w 6858001"/>
              <a:gd name="connsiteY47" fmla="*/ 113629 h 5529377"/>
              <a:gd name="connsiteX48" fmla="*/ 6235294 w 6858001"/>
              <a:gd name="connsiteY48" fmla="*/ 93458 h 5529377"/>
              <a:gd name="connsiteX49" fmla="*/ 6391657 w 6858001"/>
              <a:gd name="connsiteY49" fmla="*/ 73455 h 5529377"/>
              <a:gd name="connsiteX50" fmla="*/ 6547333 w 6858001"/>
              <a:gd name="connsiteY50" fmla="*/ 50091 h 5529377"/>
              <a:gd name="connsiteX51" fmla="*/ 6702324 w 6858001"/>
              <a:gd name="connsiteY51" fmla="*/ 26222 h 5529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5529377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7BBF43D6-A5CF-4884-BE66-F395A6C04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49843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Une image contenant habits, Visage humain, personne, mur&#10;&#10;Description générée automatiquement">
            <a:extLst>
              <a:ext uri="{FF2B5EF4-FFF2-40B4-BE49-F238E27FC236}">
                <a16:creationId xmlns:a16="http://schemas.microsoft.com/office/drawing/2014/main" id="{97FC5DA1-B25C-EED4-C115-6B0F1FD6C2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0" r="-5" b="7199"/>
          <a:stretch/>
        </p:blipFill>
        <p:spPr>
          <a:xfrm>
            <a:off x="7397611" y="500590"/>
            <a:ext cx="4304595" cy="2875491"/>
          </a:xfrm>
          <a:prstGeom prst="rect">
            <a:avLst/>
          </a:prstGeom>
          <a:effectLst/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D4731B7-53A1-43E4-B5FD-B33358A7F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D35FC31-46AF-98BF-48BA-34B5B5D0E016}"/>
              </a:ext>
            </a:extLst>
          </p:cNvPr>
          <p:cNvSpPr txBox="1"/>
          <p:nvPr/>
        </p:nvSpPr>
        <p:spPr>
          <a:xfrm>
            <a:off x="646112" y="2052918"/>
            <a:ext cx="5628635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ea typeface="+mj-ea"/>
                <a:cs typeface="+mj-cs"/>
              </a:rPr>
              <a:t>5 </a:t>
            </a:r>
            <a:r>
              <a:rPr lang="en-US" sz="2400" b="1" dirty="0" err="1">
                <a:ea typeface="+mj-ea"/>
                <a:cs typeface="+mj-cs"/>
              </a:rPr>
              <a:t>Assistantes</a:t>
            </a:r>
            <a:r>
              <a:rPr lang="en-US" sz="2400" b="1" dirty="0">
                <a:ea typeface="+mj-ea"/>
                <a:cs typeface="+mj-cs"/>
              </a:rPr>
              <a:t> de </a:t>
            </a:r>
            <a:r>
              <a:rPr lang="en-US" sz="2400" b="1" dirty="0" err="1">
                <a:ea typeface="+mj-ea"/>
                <a:cs typeface="+mj-cs"/>
              </a:rPr>
              <a:t>Comptabilité</a:t>
            </a:r>
            <a:r>
              <a:rPr lang="en-US" sz="2400" b="1" dirty="0">
                <a:ea typeface="+mj-ea"/>
                <a:cs typeface="+mj-cs"/>
              </a:rPr>
              <a:t> et         </a:t>
            </a:r>
            <a:r>
              <a:rPr lang="en-US" sz="2400" b="1" dirty="0" err="1">
                <a:ea typeface="+mj-ea"/>
                <a:cs typeface="+mj-cs"/>
              </a:rPr>
              <a:t>d’Administration</a:t>
            </a:r>
            <a:endParaRPr lang="en-US" sz="2400" b="1" dirty="0"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400" b="1" dirty="0"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400" b="1" dirty="0"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400" b="1" dirty="0"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400" b="1" dirty="0"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400" b="1" dirty="0"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400" b="1" dirty="0">
                <a:ea typeface="+mj-ea"/>
                <a:cs typeface="+mj-cs"/>
              </a:rPr>
              <a:t>8 </a:t>
            </a:r>
            <a:r>
              <a:rPr lang="en-US" sz="2400" b="1" dirty="0" err="1">
                <a:ea typeface="+mj-ea"/>
                <a:cs typeface="+mj-cs"/>
              </a:rPr>
              <a:t>Assistantes</a:t>
            </a:r>
            <a:r>
              <a:rPr lang="en-US" sz="2400" b="1" dirty="0">
                <a:ea typeface="+mj-ea"/>
                <a:cs typeface="+mj-cs"/>
              </a:rPr>
              <a:t> </a:t>
            </a:r>
            <a:r>
              <a:rPr lang="en-US" sz="2400" b="1" dirty="0" err="1">
                <a:ea typeface="+mj-ea"/>
                <a:cs typeface="+mj-cs"/>
              </a:rPr>
              <a:t>d’Administration</a:t>
            </a:r>
            <a:r>
              <a:rPr lang="en-US" sz="2400" b="1" dirty="0">
                <a:ea typeface="+mj-ea"/>
                <a:cs typeface="+mj-cs"/>
              </a:rPr>
              <a:t> et de Communication </a:t>
            </a:r>
            <a:r>
              <a:rPr lang="en-US" sz="2400" b="1" dirty="0" err="1">
                <a:ea typeface="+mj-ea"/>
                <a:cs typeface="+mj-cs"/>
              </a:rPr>
              <a:t>Commerciales</a:t>
            </a:r>
            <a:r>
              <a:rPr lang="en-US" sz="2400" b="1" dirty="0">
                <a:ea typeface="+mj-ea"/>
                <a:cs typeface="+mj-cs"/>
              </a:rPr>
              <a:t> </a:t>
            </a:r>
          </a:p>
        </p:txBody>
      </p:sp>
      <p:pic>
        <p:nvPicPr>
          <p:cNvPr id="4" name="Image 3" descr="Une image contenant habits, personne, Visage humain, mur&#10;&#10;Description générée automatiquement">
            <a:extLst>
              <a:ext uri="{FF2B5EF4-FFF2-40B4-BE49-F238E27FC236}">
                <a16:creationId xmlns:a16="http://schemas.microsoft.com/office/drawing/2014/main" id="{263A19B2-7F8D-AAC8-B230-C40120790A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1" b="3"/>
          <a:stretch/>
        </p:blipFill>
        <p:spPr>
          <a:xfrm>
            <a:off x="7397612" y="3509433"/>
            <a:ext cx="4304594" cy="287231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68805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FF8FA65-F4E6-AC54-0BAD-307B06A39EC0}"/>
              </a:ext>
            </a:extLst>
          </p:cNvPr>
          <p:cNvSpPr txBox="1"/>
          <p:nvPr/>
        </p:nvSpPr>
        <p:spPr>
          <a:xfrm>
            <a:off x="648930" y="2438400"/>
            <a:ext cx="61881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b="1">
                <a:solidFill>
                  <a:srgbClr val="FFFFFF"/>
                </a:solidFill>
                <a:ea typeface="+mj-ea"/>
                <a:cs typeface="+mj-cs"/>
              </a:rPr>
              <a:t> 3 Assistants </a:t>
            </a:r>
            <a:r>
              <a:rPr lang="en-US" sz="2000" b="1" dirty="0" err="1">
                <a:solidFill>
                  <a:srgbClr val="FFFFFF"/>
                </a:solidFill>
                <a:ea typeface="+mj-ea"/>
                <a:cs typeface="+mj-cs"/>
              </a:rPr>
              <a:t>Commerciaux</a:t>
            </a:r>
            <a:endParaRPr lang="en-US" sz="2000" b="1" dirty="0">
              <a:solidFill>
                <a:srgbClr val="FFFFFF"/>
              </a:solidFill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000" b="1" dirty="0">
              <a:solidFill>
                <a:srgbClr val="FFFFFF"/>
              </a:solidFill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000" b="1" dirty="0">
              <a:solidFill>
                <a:srgbClr val="FFFFFF"/>
              </a:solidFill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000" b="1" dirty="0">
              <a:solidFill>
                <a:srgbClr val="FFFFFF"/>
              </a:solidFill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000" b="1" dirty="0">
              <a:solidFill>
                <a:srgbClr val="FFFFFF"/>
              </a:solidFill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2000" b="1" dirty="0">
              <a:solidFill>
                <a:srgbClr val="FFFFFF"/>
              </a:solidFill>
              <a:ea typeface="+mj-ea"/>
              <a:cs typeface="+mj-cs"/>
            </a:endParaRPr>
          </a:p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2000" b="1" dirty="0">
                <a:solidFill>
                  <a:srgbClr val="FFFFFF"/>
                </a:solidFill>
                <a:ea typeface="+mj-ea"/>
                <a:cs typeface="+mj-cs"/>
              </a:rPr>
              <a:t> 5 </a:t>
            </a:r>
            <a:r>
              <a:rPr lang="en-US" sz="2000" b="1" dirty="0" err="1">
                <a:solidFill>
                  <a:srgbClr val="FFFFFF"/>
                </a:solidFill>
                <a:ea typeface="+mj-ea"/>
                <a:cs typeface="+mj-cs"/>
              </a:rPr>
              <a:t>Assistantes</a:t>
            </a:r>
            <a:r>
              <a:rPr lang="en-US" sz="2000" b="1" dirty="0">
                <a:solidFill>
                  <a:srgbClr val="FFFFFF"/>
                </a:solidFill>
                <a:ea typeface="+mj-ea"/>
                <a:cs typeface="+mj-cs"/>
              </a:rPr>
              <a:t> de Direction</a:t>
            </a:r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Image 2" descr="Une image contenant habits, personne, Visage humain, mur&#10;&#10;Description générée automatiquement">
            <a:extLst>
              <a:ext uri="{FF2B5EF4-FFF2-40B4-BE49-F238E27FC236}">
                <a16:creationId xmlns:a16="http://schemas.microsoft.com/office/drawing/2014/main" id="{447D116B-A4C3-A99D-14EB-5FA177A651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860"/>
          <a:stretch/>
        </p:blipFill>
        <p:spPr>
          <a:xfrm>
            <a:off x="7230352" y="2"/>
            <a:ext cx="4962068" cy="3428999"/>
          </a:xfrm>
          <a:custGeom>
            <a:avLst/>
            <a:gdLst/>
            <a:ahLst/>
            <a:cxnLst/>
            <a:rect l="l" t="t" r="r" b="b"/>
            <a:pathLst>
              <a:path w="4962068" h="3428999">
                <a:moveTo>
                  <a:pt x="0" y="0"/>
                </a:moveTo>
                <a:lnTo>
                  <a:pt x="1343538" y="0"/>
                </a:lnTo>
                <a:lnTo>
                  <a:pt x="1343538" y="1"/>
                </a:lnTo>
                <a:lnTo>
                  <a:pt x="4962068" y="1"/>
                </a:lnTo>
                <a:lnTo>
                  <a:pt x="4962067" y="3428999"/>
                </a:lnTo>
                <a:lnTo>
                  <a:pt x="250957" y="3428999"/>
                </a:lnTo>
                <a:lnTo>
                  <a:pt x="250957" y="3343961"/>
                </a:lnTo>
                <a:lnTo>
                  <a:pt x="251965" y="3201315"/>
                </a:lnTo>
                <a:lnTo>
                  <a:pt x="250957" y="3057297"/>
                </a:lnTo>
                <a:lnTo>
                  <a:pt x="248940" y="2911221"/>
                </a:lnTo>
                <a:lnTo>
                  <a:pt x="247091" y="2765146"/>
                </a:lnTo>
                <a:lnTo>
                  <a:pt x="243057" y="2617013"/>
                </a:lnTo>
                <a:lnTo>
                  <a:pt x="238855" y="2467509"/>
                </a:lnTo>
                <a:lnTo>
                  <a:pt x="233980" y="2318004"/>
                </a:lnTo>
                <a:lnTo>
                  <a:pt x="227089" y="2167128"/>
                </a:lnTo>
                <a:lnTo>
                  <a:pt x="218852" y="2014881"/>
                </a:lnTo>
                <a:lnTo>
                  <a:pt x="210952" y="1861947"/>
                </a:lnTo>
                <a:lnTo>
                  <a:pt x="200867" y="1709014"/>
                </a:lnTo>
                <a:lnTo>
                  <a:pt x="188764" y="1554023"/>
                </a:lnTo>
                <a:lnTo>
                  <a:pt x="176662" y="1401090"/>
                </a:lnTo>
                <a:lnTo>
                  <a:pt x="162710" y="1245413"/>
                </a:lnTo>
                <a:lnTo>
                  <a:pt x="147414" y="1089051"/>
                </a:lnTo>
                <a:lnTo>
                  <a:pt x="131278" y="934746"/>
                </a:lnTo>
                <a:lnTo>
                  <a:pt x="112452" y="778383"/>
                </a:lnTo>
                <a:lnTo>
                  <a:pt x="92281" y="622707"/>
                </a:lnTo>
                <a:lnTo>
                  <a:pt x="72278" y="466344"/>
                </a:lnTo>
                <a:lnTo>
                  <a:pt x="48914" y="310668"/>
                </a:lnTo>
                <a:lnTo>
                  <a:pt x="25045" y="155677"/>
                </a:lnTo>
                <a:close/>
              </a:path>
            </a:pathLst>
          </a:custGeom>
        </p:spPr>
      </p:pic>
      <p:pic>
        <p:nvPicPr>
          <p:cNvPr id="4" name="Image 3" descr="Une image contenant habits, personne, jeans, Visage humain&#10;&#10;Description générée automatiquement">
            <a:extLst>
              <a:ext uri="{FF2B5EF4-FFF2-40B4-BE49-F238E27FC236}">
                <a16:creationId xmlns:a16="http://schemas.microsoft.com/office/drawing/2014/main" id="{A8D07B2E-FE9B-420A-0364-717D09AE8F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 r="-1" b="34742"/>
          <a:stretch/>
        </p:blipFill>
        <p:spPr>
          <a:xfrm>
            <a:off x="7228756" y="3428997"/>
            <a:ext cx="4963244" cy="3429002"/>
          </a:xfrm>
          <a:custGeom>
            <a:avLst/>
            <a:gdLst/>
            <a:ahLst/>
            <a:cxnLst/>
            <a:rect l="l" t="t" r="r" b="b"/>
            <a:pathLst>
              <a:path w="4963244" h="3429002">
                <a:moveTo>
                  <a:pt x="252134" y="0"/>
                </a:moveTo>
                <a:lnTo>
                  <a:pt x="4963244" y="0"/>
                </a:lnTo>
                <a:lnTo>
                  <a:pt x="4963244" y="3429002"/>
                </a:lnTo>
                <a:lnTo>
                  <a:pt x="900697" y="3429002"/>
                </a:lnTo>
                <a:lnTo>
                  <a:pt x="900697" y="3429001"/>
                </a:lnTo>
                <a:lnTo>
                  <a:pt x="0" y="3429001"/>
                </a:lnTo>
                <a:lnTo>
                  <a:pt x="5883" y="3388539"/>
                </a:lnTo>
                <a:lnTo>
                  <a:pt x="23196" y="3269895"/>
                </a:lnTo>
                <a:lnTo>
                  <a:pt x="35299" y="3183484"/>
                </a:lnTo>
                <a:lnTo>
                  <a:pt x="48073" y="3080614"/>
                </a:lnTo>
                <a:lnTo>
                  <a:pt x="63369" y="2958542"/>
                </a:lnTo>
                <a:lnTo>
                  <a:pt x="79506" y="2823439"/>
                </a:lnTo>
                <a:lnTo>
                  <a:pt x="96483" y="2671192"/>
                </a:lnTo>
                <a:lnTo>
                  <a:pt x="114469" y="2505228"/>
                </a:lnTo>
                <a:lnTo>
                  <a:pt x="132454" y="2324863"/>
                </a:lnTo>
                <a:lnTo>
                  <a:pt x="150776" y="2132839"/>
                </a:lnTo>
                <a:lnTo>
                  <a:pt x="167753" y="1925727"/>
                </a:lnTo>
                <a:lnTo>
                  <a:pt x="184058" y="1709014"/>
                </a:lnTo>
                <a:lnTo>
                  <a:pt x="198849" y="1479957"/>
                </a:lnTo>
                <a:lnTo>
                  <a:pt x="212969" y="1241299"/>
                </a:lnTo>
                <a:lnTo>
                  <a:pt x="226248" y="992353"/>
                </a:lnTo>
                <a:lnTo>
                  <a:pt x="230955" y="864794"/>
                </a:lnTo>
                <a:lnTo>
                  <a:pt x="236165" y="734493"/>
                </a:lnTo>
                <a:lnTo>
                  <a:pt x="241040" y="602134"/>
                </a:lnTo>
                <a:lnTo>
                  <a:pt x="244234" y="469088"/>
                </a:lnTo>
                <a:lnTo>
                  <a:pt x="247091" y="333300"/>
                </a:lnTo>
                <a:lnTo>
                  <a:pt x="250117" y="196140"/>
                </a:lnTo>
                <a:lnTo>
                  <a:pt x="252134" y="562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6821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D35FC31-46AF-98BF-48BA-34B5B5D0E016}"/>
              </a:ext>
            </a:extLst>
          </p:cNvPr>
          <p:cNvSpPr txBox="1"/>
          <p:nvPr/>
        </p:nvSpPr>
        <p:spPr>
          <a:xfrm>
            <a:off x="648930" y="2438400"/>
            <a:ext cx="61881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fontAlgn="auto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3 </a:t>
            </a:r>
            <a:r>
              <a:rPr kumimoji="0" lang="en-US" sz="2400" b="1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gestionnaires</a:t>
            </a:r>
            <a:r>
              <a:rPr kumimoji="0" lang="en-US" sz="2400" b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 de </a:t>
            </a:r>
            <a:r>
              <a:rPr kumimoji="0" lang="en-US" sz="2400" b="1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Paie</a:t>
            </a:r>
            <a:endParaRPr kumimoji="0" lang="en-US" sz="2400" b="1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400" b="1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400" b="1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400" b="1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400" b="1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400" b="1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400" b="1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en-US" sz="2400" b="1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fontAlgn="auto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2400" b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 4 </a:t>
            </a:r>
            <a:r>
              <a:rPr kumimoji="0" lang="en-US" sz="2400" b="1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Gestionnaires</a:t>
            </a:r>
            <a:r>
              <a:rPr kumimoji="0" lang="en-US" sz="2400" b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en-US" sz="2400" b="1" u="none" strike="noStrike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Comptable</a:t>
            </a:r>
            <a:r>
              <a:rPr kumimoji="0" lang="en-US" sz="2400" b="1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+mj-cs"/>
              </a:rPr>
              <a:t> et Fiscal  </a:t>
            </a:r>
          </a:p>
        </p:txBody>
      </p:sp>
      <p:sp>
        <p:nvSpPr>
          <p:cNvPr id="4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Image 2" descr="Une image contenant habits, personne, Visage humain, mur&#10;&#10;Description générée automatiquement">
            <a:extLst>
              <a:ext uri="{FF2B5EF4-FFF2-40B4-BE49-F238E27FC236}">
                <a16:creationId xmlns:a16="http://schemas.microsoft.com/office/drawing/2014/main" id="{536D9233-4E0D-137A-CD9A-6C7E325651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860"/>
          <a:stretch/>
        </p:blipFill>
        <p:spPr>
          <a:xfrm>
            <a:off x="7230352" y="2"/>
            <a:ext cx="4962068" cy="3428999"/>
          </a:xfrm>
          <a:custGeom>
            <a:avLst/>
            <a:gdLst/>
            <a:ahLst/>
            <a:cxnLst/>
            <a:rect l="l" t="t" r="r" b="b"/>
            <a:pathLst>
              <a:path w="4962068" h="3428999">
                <a:moveTo>
                  <a:pt x="0" y="0"/>
                </a:moveTo>
                <a:lnTo>
                  <a:pt x="1343538" y="0"/>
                </a:lnTo>
                <a:lnTo>
                  <a:pt x="1343538" y="1"/>
                </a:lnTo>
                <a:lnTo>
                  <a:pt x="4962068" y="1"/>
                </a:lnTo>
                <a:lnTo>
                  <a:pt x="4962067" y="3428999"/>
                </a:lnTo>
                <a:lnTo>
                  <a:pt x="250957" y="3428999"/>
                </a:lnTo>
                <a:lnTo>
                  <a:pt x="250957" y="3343961"/>
                </a:lnTo>
                <a:lnTo>
                  <a:pt x="251965" y="3201315"/>
                </a:lnTo>
                <a:lnTo>
                  <a:pt x="250957" y="3057297"/>
                </a:lnTo>
                <a:lnTo>
                  <a:pt x="248940" y="2911221"/>
                </a:lnTo>
                <a:lnTo>
                  <a:pt x="247091" y="2765146"/>
                </a:lnTo>
                <a:lnTo>
                  <a:pt x="243057" y="2617013"/>
                </a:lnTo>
                <a:lnTo>
                  <a:pt x="238855" y="2467509"/>
                </a:lnTo>
                <a:lnTo>
                  <a:pt x="233980" y="2318004"/>
                </a:lnTo>
                <a:lnTo>
                  <a:pt x="227089" y="2167128"/>
                </a:lnTo>
                <a:lnTo>
                  <a:pt x="218852" y="2014881"/>
                </a:lnTo>
                <a:lnTo>
                  <a:pt x="210952" y="1861947"/>
                </a:lnTo>
                <a:lnTo>
                  <a:pt x="200867" y="1709014"/>
                </a:lnTo>
                <a:lnTo>
                  <a:pt x="188764" y="1554023"/>
                </a:lnTo>
                <a:lnTo>
                  <a:pt x="176662" y="1401090"/>
                </a:lnTo>
                <a:lnTo>
                  <a:pt x="162710" y="1245413"/>
                </a:lnTo>
                <a:lnTo>
                  <a:pt x="147414" y="1089051"/>
                </a:lnTo>
                <a:lnTo>
                  <a:pt x="131278" y="934746"/>
                </a:lnTo>
                <a:lnTo>
                  <a:pt x="112452" y="778383"/>
                </a:lnTo>
                <a:lnTo>
                  <a:pt x="92281" y="622707"/>
                </a:lnTo>
                <a:lnTo>
                  <a:pt x="72278" y="466344"/>
                </a:lnTo>
                <a:lnTo>
                  <a:pt x="48914" y="310668"/>
                </a:lnTo>
                <a:lnTo>
                  <a:pt x="25045" y="155677"/>
                </a:lnTo>
                <a:close/>
              </a:path>
            </a:pathLst>
          </a:custGeom>
        </p:spPr>
      </p:pic>
      <p:pic>
        <p:nvPicPr>
          <p:cNvPr id="4" name="Image 3" descr="Une image contenant habits, personne, Visage humain, jeans&#10;&#10;Description générée automatiquement">
            <a:extLst>
              <a:ext uri="{FF2B5EF4-FFF2-40B4-BE49-F238E27FC236}">
                <a16:creationId xmlns:a16="http://schemas.microsoft.com/office/drawing/2014/main" id="{C665842C-4217-3FC4-8885-8F0BE0C45A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3" r="-1" b="31201"/>
          <a:stretch/>
        </p:blipFill>
        <p:spPr>
          <a:xfrm>
            <a:off x="7228756" y="3428997"/>
            <a:ext cx="4963244" cy="3429002"/>
          </a:xfrm>
          <a:custGeom>
            <a:avLst/>
            <a:gdLst/>
            <a:ahLst/>
            <a:cxnLst/>
            <a:rect l="l" t="t" r="r" b="b"/>
            <a:pathLst>
              <a:path w="4963244" h="3429002">
                <a:moveTo>
                  <a:pt x="252134" y="0"/>
                </a:moveTo>
                <a:lnTo>
                  <a:pt x="4963244" y="0"/>
                </a:lnTo>
                <a:lnTo>
                  <a:pt x="4963244" y="3429002"/>
                </a:lnTo>
                <a:lnTo>
                  <a:pt x="900697" y="3429002"/>
                </a:lnTo>
                <a:lnTo>
                  <a:pt x="900697" y="3429001"/>
                </a:lnTo>
                <a:lnTo>
                  <a:pt x="0" y="3429001"/>
                </a:lnTo>
                <a:lnTo>
                  <a:pt x="5883" y="3388539"/>
                </a:lnTo>
                <a:lnTo>
                  <a:pt x="23196" y="3269895"/>
                </a:lnTo>
                <a:lnTo>
                  <a:pt x="35299" y="3183484"/>
                </a:lnTo>
                <a:lnTo>
                  <a:pt x="48073" y="3080614"/>
                </a:lnTo>
                <a:lnTo>
                  <a:pt x="63369" y="2958542"/>
                </a:lnTo>
                <a:lnTo>
                  <a:pt x="79506" y="2823439"/>
                </a:lnTo>
                <a:lnTo>
                  <a:pt x="96483" y="2671192"/>
                </a:lnTo>
                <a:lnTo>
                  <a:pt x="114469" y="2505228"/>
                </a:lnTo>
                <a:lnTo>
                  <a:pt x="132454" y="2324863"/>
                </a:lnTo>
                <a:lnTo>
                  <a:pt x="150776" y="2132839"/>
                </a:lnTo>
                <a:lnTo>
                  <a:pt x="167753" y="1925727"/>
                </a:lnTo>
                <a:lnTo>
                  <a:pt x="184058" y="1709014"/>
                </a:lnTo>
                <a:lnTo>
                  <a:pt x="198849" y="1479957"/>
                </a:lnTo>
                <a:lnTo>
                  <a:pt x="212969" y="1241299"/>
                </a:lnTo>
                <a:lnTo>
                  <a:pt x="226248" y="992353"/>
                </a:lnTo>
                <a:lnTo>
                  <a:pt x="230955" y="864794"/>
                </a:lnTo>
                <a:lnTo>
                  <a:pt x="236165" y="734493"/>
                </a:lnTo>
                <a:lnTo>
                  <a:pt x="241040" y="602134"/>
                </a:lnTo>
                <a:lnTo>
                  <a:pt x="244234" y="469088"/>
                </a:lnTo>
                <a:lnTo>
                  <a:pt x="247091" y="333300"/>
                </a:lnTo>
                <a:lnTo>
                  <a:pt x="250117" y="196140"/>
                </a:lnTo>
                <a:lnTo>
                  <a:pt x="252134" y="562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55576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391</TotalTime>
  <Words>172</Words>
  <Application>Microsoft Office PowerPoint</Application>
  <PresentationFormat>Grand écran</PresentationFormat>
  <Paragraphs>60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Ion</vt:lpstr>
      <vt:lpstr>Présentation de l’EEP</vt:lpstr>
      <vt:lpstr>Qu’est ce qu’une EEP?</vt:lpstr>
      <vt:lpstr>Présentation PowerPoint</vt:lpstr>
      <vt:lpstr>Présentation PowerPoint</vt:lpstr>
      <vt:lpstr>Les responsables de service</vt:lpstr>
      <vt:lpstr>Présentation PowerPoint</vt:lpstr>
      <vt:lpstr>Présentation des formations</vt:lpstr>
      <vt:lpstr>Présentation PowerPoint</vt:lpstr>
      <vt:lpstr>Présentation PowerPoint</vt:lpstr>
      <vt:lpstr>Planning </vt:lpstr>
      <vt:lpstr>Outils digitaux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de l’EEP</dc:title>
  <dc:creator>Touria GAABOURI</dc:creator>
  <cp:lastModifiedBy>Jeanne GARNIER</cp:lastModifiedBy>
  <cp:revision>2</cp:revision>
  <dcterms:created xsi:type="dcterms:W3CDTF">2023-11-08T13:07:27Z</dcterms:created>
  <dcterms:modified xsi:type="dcterms:W3CDTF">2023-11-20T09:41:47Z</dcterms:modified>
</cp:coreProperties>
</file>