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2" r:id="rId2"/>
    <p:sldId id="264" r:id="rId3"/>
    <p:sldId id="266" r:id="rId4"/>
    <p:sldId id="257" r:id="rId5"/>
    <p:sldId id="258" r:id="rId6"/>
    <p:sldId id="265" r:id="rId7"/>
    <p:sldId id="259" r:id="rId8"/>
    <p:sldId id="260" r:id="rId9"/>
    <p:sldId id="263" r:id="rId10"/>
    <p:sldId id="261"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B9672-1E05-D099-3A65-243C179ACACF}" v="27" dt="2022-12-06T10:35:55.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Pernot" userId="S::christine.pernot@textileforlife.fr::692256ef-4618-4624-943b-d28b7e544821" providerId="AD" clId="Web-{8C0B9672-1E05-D099-3A65-243C179ACACF}"/>
    <pc:docChg chg="modSld">
      <pc:chgData name="Christine Pernot" userId="S::christine.pernot@textileforlife.fr::692256ef-4618-4624-943b-d28b7e544821" providerId="AD" clId="Web-{8C0B9672-1E05-D099-3A65-243C179ACACF}" dt="2022-12-06T10:35:55.630" v="26" actId="20577"/>
      <pc:docMkLst>
        <pc:docMk/>
      </pc:docMkLst>
      <pc:sldChg chg="modSp">
        <pc:chgData name="Christine Pernot" userId="S::christine.pernot@textileforlife.fr::692256ef-4618-4624-943b-d28b7e544821" providerId="AD" clId="Web-{8C0B9672-1E05-D099-3A65-243C179ACACF}" dt="2022-12-06T10:35:55.630" v="26" actId="20577"/>
        <pc:sldMkLst>
          <pc:docMk/>
          <pc:sldMk cId="0" sldId="259"/>
        </pc:sldMkLst>
        <pc:spChg chg="mod">
          <ac:chgData name="Christine Pernot" userId="S::christine.pernot@textileforlife.fr::692256ef-4618-4624-943b-d28b7e544821" providerId="AD" clId="Web-{8C0B9672-1E05-D099-3A65-243C179ACACF}" dt="2022-12-06T10:35:55.630" v="26" actId="20577"/>
          <ac:spMkLst>
            <pc:docMk/>
            <pc:sldMk cId="0" sldId="259"/>
            <ac:spMk id="4" creationId="{9B62AEE4-671E-CA11-1EA2-5E3B35D40C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E9B8B16-ED32-BE74-93E6-5D51D503988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97ED6E9C-E011-8700-4A51-403C078FE17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EC939BBF-2086-4DE1-A426-5771A1E31FF2}" type="datetime1">
              <a:rPr lang="fr-FR"/>
              <a:pPr lvl="0"/>
              <a:t>06/12/2022</a:t>
            </a:fld>
            <a:endParaRPr lang="fr-FR"/>
          </a:p>
        </p:txBody>
      </p:sp>
      <p:sp>
        <p:nvSpPr>
          <p:cNvPr id="4" name="Espace réservé de l'image des diapositives 3">
            <a:extLst>
              <a:ext uri="{FF2B5EF4-FFF2-40B4-BE49-F238E27FC236}">
                <a16:creationId xmlns:a16="http://schemas.microsoft.com/office/drawing/2014/main" id="{6F1CF793-EEE7-4419-B5CF-07715473B8A3}"/>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Espace réservé des notes 4">
            <a:extLst>
              <a:ext uri="{FF2B5EF4-FFF2-40B4-BE49-F238E27FC236}">
                <a16:creationId xmlns:a16="http://schemas.microsoft.com/office/drawing/2014/main" id="{EAF80374-216D-D533-D534-A73D97B24E7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AEA4A76E-CEE1-D3F3-92DC-A7B76AF5A14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360F690B-6EE5-5432-5F05-0D1587FB2FA9}"/>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440CFF24-445A-4560-AB98-A828E2552878}" type="slidenum">
              <a:t>‹#›</a:t>
            </a:fld>
            <a:endParaRPr lang="fr-FR"/>
          </a:p>
        </p:txBody>
      </p:sp>
    </p:spTree>
    <p:extLst>
      <p:ext uri="{BB962C8B-B14F-4D97-AF65-F5344CB8AC3E}">
        <p14:creationId xmlns:p14="http://schemas.microsoft.com/office/powerpoint/2010/main" val="329010008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E597-1EF1-1C33-C874-49B6F5322079}"/>
              </a:ext>
            </a:extLst>
          </p:cNvPr>
          <p:cNvSpPr txBox="1">
            <a:spLocks noGrp="1"/>
          </p:cNvSpPr>
          <p:nvPr>
            <p:ph type="ctrTitle"/>
          </p:nvPr>
        </p:nvSpPr>
        <p:spPr>
          <a:xfrm>
            <a:off x="2589215" y="2514600"/>
            <a:ext cx="8915400" cy="2262783"/>
          </a:xfrm>
        </p:spPr>
        <p:txBody>
          <a:bodyPr anchor="b"/>
          <a:lstStyle>
            <a:lvl1pPr>
              <a:defRPr sz="5400"/>
            </a:lvl1pPr>
          </a:lstStyle>
          <a:p>
            <a:pPr lvl="0"/>
            <a:r>
              <a:rPr lang="fr-FR"/>
              <a:t>Modifiez le style du titre</a:t>
            </a:r>
            <a:endParaRPr lang="en-US"/>
          </a:p>
        </p:txBody>
      </p:sp>
      <p:sp>
        <p:nvSpPr>
          <p:cNvPr id="3" name="Subtitle 2">
            <a:extLst>
              <a:ext uri="{FF2B5EF4-FFF2-40B4-BE49-F238E27FC236}">
                <a16:creationId xmlns:a16="http://schemas.microsoft.com/office/drawing/2014/main" id="{89193F7A-72CB-FCBF-C8A3-D9FF85E1A4FA}"/>
              </a:ext>
            </a:extLst>
          </p:cNvPr>
          <p:cNvSpPr txBox="1">
            <a:spLocks noGrp="1"/>
          </p:cNvSpPr>
          <p:nvPr>
            <p:ph type="subTitle" idx="1"/>
          </p:nvPr>
        </p:nvSpPr>
        <p:spPr>
          <a:xfrm>
            <a:off x="2589215" y="4777383"/>
            <a:ext cx="8915400" cy="1126284"/>
          </a:xfrm>
        </p:spPr>
        <p:txBody>
          <a:bodyPr/>
          <a:lstStyle>
            <a:lvl1pPr marL="0" indent="0">
              <a:buNone/>
              <a:defRPr>
                <a:solidFill>
                  <a:srgbClr val="595959"/>
                </a:solidFill>
              </a:defRPr>
            </a:lvl1pPr>
          </a:lstStyle>
          <a:p>
            <a:pPr lvl="0"/>
            <a:r>
              <a:rPr lang="fr-FR"/>
              <a:t>Modifiez le style des sous-titres du masque</a:t>
            </a:r>
            <a:endParaRPr lang="en-US"/>
          </a:p>
        </p:txBody>
      </p:sp>
      <p:sp>
        <p:nvSpPr>
          <p:cNvPr id="4" name="Date Placeholder 3">
            <a:extLst>
              <a:ext uri="{FF2B5EF4-FFF2-40B4-BE49-F238E27FC236}">
                <a16:creationId xmlns:a16="http://schemas.microsoft.com/office/drawing/2014/main" id="{80C29195-5823-DB5A-4DF6-2B5781766658}"/>
              </a:ext>
            </a:extLst>
          </p:cNvPr>
          <p:cNvSpPr txBox="1">
            <a:spLocks noGrp="1"/>
          </p:cNvSpPr>
          <p:nvPr>
            <p:ph type="dt" sz="half" idx="7"/>
          </p:nvPr>
        </p:nvSpPr>
        <p:spPr/>
        <p:txBody>
          <a:bodyPr/>
          <a:lstStyle>
            <a:lvl1pPr>
              <a:defRPr/>
            </a:lvl1pPr>
          </a:lstStyle>
          <a:p>
            <a:pPr lvl="0"/>
            <a:fld id="{E90E8789-3E45-4E25-AE62-BFF817143194}" type="datetime1">
              <a:rPr lang="en-US"/>
              <a:pPr lvl="0"/>
              <a:t>12/6/2022</a:t>
            </a:fld>
            <a:endParaRPr lang="en-US"/>
          </a:p>
        </p:txBody>
      </p:sp>
      <p:sp>
        <p:nvSpPr>
          <p:cNvPr id="5" name="Footer Placeholder 4">
            <a:extLst>
              <a:ext uri="{FF2B5EF4-FFF2-40B4-BE49-F238E27FC236}">
                <a16:creationId xmlns:a16="http://schemas.microsoft.com/office/drawing/2014/main" id="{AAA09C33-7607-70B9-A909-8A66BD763B98}"/>
              </a:ext>
            </a:extLst>
          </p:cNvPr>
          <p:cNvSpPr txBox="1">
            <a:spLocks noGrp="1"/>
          </p:cNvSpPr>
          <p:nvPr>
            <p:ph type="ftr" sz="quarter" idx="9"/>
          </p:nvPr>
        </p:nvSpPr>
        <p:spPr/>
        <p:txBody>
          <a:bodyPr/>
          <a:lstStyle>
            <a:lvl1pPr>
              <a:defRPr/>
            </a:lvl1pPr>
          </a:lstStyle>
          <a:p>
            <a:pPr lvl="0"/>
            <a:r>
              <a:rPr lang="en-US"/>
              <a:t>christine PERNOT</a:t>
            </a:r>
          </a:p>
        </p:txBody>
      </p:sp>
      <p:sp>
        <p:nvSpPr>
          <p:cNvPr id="6" name="Freeform 6">
            <a:extLst>
              <a:ext uri="{FF2B5EF4-FFF2-40B4-BE49-F238E27FC236}">
                <a16:creationId xmlns:a16="http://schemas.microsoft.com/office/drawing/2014/main" id="{CB5251F2-900F-0265-BF5B-6D8FB7B20C61}"/>
              </a:ext>
            </a:extLst>
          </p:cNvPr>
          <p:cNvSpPr/>
          <p:nvPr/>
        </p:nvSpPr>
        <p:spPr>
          <a:xfrm>
            <a:off x="0" y="4323813"/>
            <a:ext cx="1744647" cy="778593"/>
          </a:xfrm>
          <a:custGeom>
            <a:avLst/>
            <a:gdLst>
              <a:gd name="f0" fmla="val w"/>
              <a:gd name="f1" fmla="val h"/>
              <a:gd name="f2" fmla="val 0"/>
              <a:gd name="f3" fmla="val 372"/>
              <a:gd name="f4" fmla="val 166"/>
              <a:gd name="f5" fmla="val 287"/>
              <a:gd name="f6" fmla="val 290"/>
              <a:gd name="f7" fmla="val 292"/>
              <a:gd name="f8" fmla="val 165"/>
              <a:gd name="f9" fmla="val 293"/>
              <a:gd name="f10" fmla="val 164"/>
              <a:gd name="f11" fmla="val 163"/>
              <a:gd name="f12" fmla="val 294"/>
              <a:gd name="f13" fmla="val 370"/>
              <a:gd name="f14" fmla="val 87"/>
              <a:gd name="f15" fmla="val 85"/>
              <a:gd name="f16" fmla="val 81"/>
              <a:gd name="f17" fmla="val 78"/>
              <a:gd name="f18" fmla="val 3"/>
              <a:gd name="f19" fmla="val 2"/>
              <a:gd name="f20" fmla="val 1"/>
              <a:gd name="f21" fmla="*/ f0 1 372"/>
              <a:gd name="f22" fmla="*/ f1 1 166"/>
              <a:gd name="f23" fmla="val f2"/>
              <a:gd name="f24" fmla="val f3"/>
              <a:gd name="f25" fmla="val f4"/>
              <a:gd name="f26" fmla="+- f25 0 f23"/>
              <a:gd name="f27" fmla="+- f24 0 f23"/>
              <a:gd name="f28" fmla="*/ f27 1 372"/>
              <a:gd name="f29" fmla="*/ f26 1 166"/>
              <a:gd name="f30" fmla="*/ 0 1 f28"/>
              <a:gd name="f31" fmla="*/ f24 1 f28"/>
              <a:gd name="f32" fmla="*/ 0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72" h="166">
                <a:moveTo>
                  <a:pt x="f5" y="f4"/>
                </a:moveTo>
                <a:cubicBezTo>
                  <a:pt x="f6" y="f4"/>
                  <a:pt x="f7" y="f8"/>
                  <a:pt x="f9" y="f10"/>
                </a:cubicBezTo>
                <a:cubicBezTo>
                  <a:pt x="f9" y="f11"/>
                  <a:pt x="f12" y="f11"/>
                  <a:pt x="f12" y="f11"/>
                </a:cubicBezTo>
                <a:cubicBezTo>
                  <a:pt x="f13" y="f14"/>
                  <a:pt x="f13" y="f14"/>
                  <a:pt x="f13" y="f14"/>
                </a:cubicBezTo>
                <a:cubicBezTo>
                  <a:pt x="f3" y="f15"/>
                  <a:pt x="f3" y="f16"/>
                  <a:pt x="f13" y="f17"/>
                </a:cubicBezTo>
                <a:cubicBezTo>
                  <a:pt x="f12" y="f18"/>
                  <a:pt x="f12" y="f18"/>
                  <a:pt x="f12" y="f18"/>
                </a:cubicBezTo>
                <a:cubicBezTo>
                  <a:pt x="f12" y="f19"/>
                  <a:pt x="f9" y="f19"/>
                  <a:pt x="f9" y="f19"/>
                </a:cubicBezTo>
                <a:cubicBezTo>
                  <a:pt x="f7" y="f20"/>
                  <a:pt x="f6" y="f2"/>
                  <a:pt x="f5" y="f2"/>
                </a:cubicBezTo>
                <a:cubicBezTo>
                  <a:pt x="f2" y="f2"/>
                  <a:pt x="f2" y="f2"/>
                  <a:pt x="f2" y="f2"/>
                </a:cubicBezTo>
                <a:cubicBezTo>
                  <a:pt x="f2" y="f4"/>
                  <a:pt x="f2" y="f4"/>
                  <a:pt x="f2" y="f4"/>
                </a:cubicBezTo>
                <a:lnTo>
                  <a:pt x="f5" y="f4"/>
                </a:lnTo>
                <a:close/>
              </a:path>
            </a:pathLst>
          </a:custGeom>
          <a:solidFill>
            <a:srgbClr val="A53010"/>
          </a:solidFill>
          <a:ln cap="rnd">
            <a:noFill/>
            <a:prstDash val="solid"/>
          </a:ln>
        </p:spPr>
        <p:txBody>
          <a:bodyPr lIns="0" tIns="0" rIns="0" bIns="0"/>
          <a:lstStyle/>
          <a:p>
            <a:endParaRPr lang="fr-FR"/>
          </a:p>
        </p:txBody>
      </p:sp>
      <p:sp>
        <p:nvSpPr>
          <p:cNvPr id="7" name="Slide Number Placeholder 5">
            <a:extLst>
              <a:ext uri="{FF2B5EF4-FFF2-40B4-BE49-F238E27FC236}">
                <a16:creationId xmlns:a16="http://schemas.microsoft.com/office/drawing/2014/main" id="{5D46B57B-8F38-FC5B-CFEA-B0D5565F4CAE}"/>
              </a:ext>
            </a:extLst>
          </p:cNvPr>
          <p:cNvSpPr txBox="1">
            <a:spLocks noGrp="1"/>
          </p:cNvSpPr>
          <p:nvPr>
            <p:ph type="sldNum" sz="quarter" idx="8"/>
          </p:nvPr>
        </p:nvSpPr>
        <p:spPr>
          <a:xfrm>
            <a:off x="531815" y="4529544"/>
            <a:ext cx="779763" cy="365129"/>
          </a:xfrm>
        </p:spPr>
        <p:txBody>
          <a:bodyPr/>
          <a:lstStyle>
            <a:lvl1pPr>
              <a:defRPr/>
            </a:lvl1pPr>
          </a:lstStyle>
          <a:p>
            <a:pPr lvl="0"/>
            <a:fld id="{55A573CF-E63A-4EF7-A77F-B4E740D0F685}" type="slidenum">
              <a:t>‹#›</a:t>
            </a:fld>
            <a:endParaRPr lang="en-US"/>
          </a:p>
        </p:txBody>
      </p:sp>
    </p:spTree>
    <p:extLst>
      <p:ext uri="{BB962C8B-B14F-4D97-AF65-F5344CB8AC3E}">
        <p14:creationId xmlns:p14="http://schemas.microsoft.com/office/powerpoint/2010/main" val="15040066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07EF-DF43-468D-00D4-D6453435344A}"/>
              </a:ext>
            </a:extLst>
          </p:cNvPr>
          <p:cNvSpPr txBox="1">
            <a:spLocks noGrp="1"/>
          </p:cNvSpPr>
          <p:nvPr>
            <p:ph type="title"/>
          </p:nvPr>
        </p:nvSpPr>
        <p:spPr>
          <a:xfrm>
            <a:off x="2589215" y="609603"/>
            <a:ext cx="8915400" cy="3117043"/>
          </a:xfrm>
        </p:spPr>
        <p:txBody>
          <a:bodyPr anchor="ctr"/>
          <a:lstStyle>
            <a:lvl1pPr>
              <a:defRPr sz="480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53534EBE-2716-8322-5147-DE5AE3B7F10C}"/>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D6C9FF3D-2E23-E3B5-2821-AD05BBF1706E}"/>
              </a:ext>
            </a:extLst>
          </p:cNvPr>
          <p:cNvSpPr txBox="1">
            <a:spLocks noGrp="1"/>
          </p:cNvSpPr>
          <p:nvPr>
            <p:ph type="dt" sz="half" idx="7"/>
          </p:nvPr>
        </p:nvSpPr>
        <p:spPr/>
        <p:txBody>
          <a:bodyPr/>
          <a:lstStyle>
            <a:lvl1pPr>
              <a:defRPr/>
            </a:lvl1pPr>
          </a:lstStyle>
          <a:p>
            <a:pPr lvl="0"/>
            <a:fld id="{B5F7DB08-CB18-4D99-8D14-133A3466CF18}" type="datetime1">
              <a:rPr lang="en-US"/>
              <a:pPr lvl="0"/>
              <a:t>12/6/2022</a:t>
            </a:fld>
            <a:endParaRPr lang="en-US"/>
          </a:p>
        </p:txBody>
      </p:sp>
      <p:sp>
        <p:nvSpPr>
          <p:cNvPr id="5" name="Footer Placeholder 4">
            <a:extLst>
              <a:ext uri="{FF2B5EF4-FFF2-40B4-BE49-F238E27FC236}">
                <a16:creationId xmlns:a16="http://schemas.microsoft.com/office/drawing/2014/main" id="{2F8A27FB-3960-AB3D-4771-57B793532E52}"/>
              </a:ext>
            </a:extLst>
          </p:cNvPr>
          <p:cNvSpPr txBox="1">
            <a:spLocks noGrp="1"/>
          </p:cNvSpPr>
          <p:nvPr>
            <p:ph type="ftr" sz="quarter" idx="9"/>
          </p:nvPr>
        </p:nvSpPr>
        <p:spPr/>
        <p:txBody>
          <a:bodyPr/>
          <a:lstStyle>
            <a:lvl1pPr>
              <a:defRPr/>
            </a:lvl1pPr>
          </a:lstStyle>
          <a:p>
            <a:pPr lvl="0"/>
            <a:r>
              <a:rPr lang="en-US"/>
              <a:t>christine PERNOT</a:t>
            </a:r>
          </a:p>
        </p:txBody>
      </p:sp>
      <p:sp>
        <p:nvSpPr>
          <p:cNvPr id="6" name="Freeform 11">
            <a:extLst>
              <a:ext uri="{FF2B5EF4-FFF2-40B4-BE49-F238E27FC236}">
                <a16:creationId xmlns:a16="http://schemas.microsoft.com/office/drawing/2014/main" id="{795CA99B-04DC-732E-1A7F-F7DF04269113}"/>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7" name="Slide Number Placeholder 5">
            <a:extLst>
              <a:ext uri="{FF2B5EF4-FFF2-40B4-BE49-F238E27FC236}">
                <a16:creationId xmlns:a16="http://schemas.microsoft.com/office/drawing/2014/main" id="{596F51C6-AD80-9A11-F529-27F2E58BD3C8}"/>
              </a:ext>
            </a:extLst>
          </p:cNvPr>
          <p:cNvSpPr txBox="1">
            <a:spLocks noGrp="1"/>
          </p:cNvSpPr>
          <p:nvPr>
            <p:ph type="sldNum" sz="quarter" idx="8"/>
          </p:nvPr>
        </p:nvSpPr>
        <p:spPr>
          <a:xfrm>
            <a:off x="531815" y="3244135"/>
            <a:ext cx="779763" cy="365129"/>
          </a:xfrm>
        </p:spPr>
        <p:txBody>
          <a:bodyPr/>
          <a:lstStyle>
            <a:lvl1pPr>
              <a:defRPr/>
            </a:lvl1pPr>
          </a:lstStyle>
          <a:p>
            <a:pPr lvl="0"/>
            <a:fld id="{6D5A60FD-15F3-4609-911C-16F9B739F94A}" type="slidenum">
              <a:t>‹#›</a:t>
            </a:fld>
            <a:endParaRPr lang="en-US"/>
          </a:p>
        </p:txBody>
      </p:sp>
    </p:spTree>
    <p:extLst>
      <p:ext uri="{BB962C8B-B14F-4D97-AF65-F5344CB8AC3E}">
        <p14:creationId xmlns:p14="http://schemas.microsoft.com/office/powerpoint/2010/main" val="9145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00EE-70C5-2E95-DD50-81C53F9AD321}"/>
              </a:ext>
            </a:extLst>
          </p:cNvPr>
          <p:cNvSpPr txBox="1">
            <a:spLocks noGrp="1"/>
          </p:cNvSpPr>
          <p:nvPr>
            <p:ph type="title"/>
          </p:nvPr>
        </p:nvSpPr>
        <p:spPr>
          <a:xfrm>
            <a:off x="2849947" y="609603"/>
            <a:ext cx="8393926" cy="2895603"/>
          </a:xfrm>
        </p:spPr>
        <p:txBody>
          <a:bodyPr anchor="ctr"/>
          <a:lstStyle>
            <a:lvl1pPr>
              <a:defRPr sz="4800"/>
            </a:lvl1pPr>
          </a:lstStyle>
          <a:p>
            <a:pPr lvl="0"/>
            <a:r>
              <a:rPr lang="fr-FR"/>
              <a:t>Modifiez le style du titre</a:t>
            </a:r>
            <a:endParaRPr lang="en-US"/>
          </a:p>
        </p:txBody>
      </p:sp>
      <p:sp>
        <p:nvSpPr>
          <p:cNvPr id="3" name="Text Placeholder 9">
            <a:extLst>
              <a:ext uri="{FF2B5EF4-FFF2-40B4-BE49-F238E27FC236}">
                <a16:creationId xmlns:a16="http://schemas.microsoft.com/office/drawing/2014/main" id="{1D65B6A1-376D-116E-CE26-42CA12A14A5D}"/>
              </a:ext>
            </a:extLst>
          </p:cNvPr>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fr-FR"/>
              <a:t>Cliquez pour modifier les styles du texte du masque</a:t>
            </a:r>
          </a:p>
        </p:txBody>
      </p:sp>
      <p:sp>
        <p:nvSpPr>
          <p:cNvPr id="4" name="Text Placeholder 2">
            <a:extLst>
              <a:ext uri="{FF2B5EF4-FFF2-40B4-BE49-F238E27FC236}">
                <a16:creationId xmlns:a16="http://schemas.microsoft.com/office/drawing/2014/main" id="{8B0CCC86-020D-B9F1-68A4-A735EF90D931}"/>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1A913463-B584-BB1B-4DB6-EA9B92B89BB0}"/>
              </a:ext>
            </a:extLst>
          </p:cNvPr>
          <p:cNvSpPr txBox="1">
            <a:spLocks noGrp="1"/>
          </p:cNvSpPr>
          <p:nvPr>
            <p:ph type="dt" sz="half" idx="7"/>
          </p:nvPr>
        </p:nvSpPr>
        <p:spPr/>
        <p:txBody>
          <a:bodyPr/>
          <a:lstStyle>
            <a:lvl1pPr>
              <a:defRPr/>
            </a:lvl1pPr>
          </a:lstStyle>
          <a:p>
            <a:pPr lvl="0"/>
            <a:fld id="{5F4C110B-EC03-44E5-8F4F-802A60A90B01}" type="datetime1">
              <a:rPr lang="en-US"/>
              <a:pPr lvl="0"/>
              <a:t>12/6/2022</a:t>
            </a:fld>
            <a:endParaRPr lang="en-US"/>
          </a:p>
        </p:txBody>
      </p:sp>
      <p:sp>
        <p:nvSpPr>
          <p:cNvPr id="6" name="Footer Placeholder 4">
            <a:extLst>
              <a:ext uri="{FF2B5EF4-FFF2-40B4-BE49-F238E27FC236}">
                <a16:creationId xmlns:a16="http://schemas.microsoft.com/office/drawing/2014/main" id="{0581D18A-5D1D-9458-B891-748C802406FE}"/>
              </a:ext>
            </a:extLst>
          </p:cNvPr>
          <p:cNvSpPr txBox="1">
            <a:spLocks noGrp="1"/>
          </p:cNvSpPr>
          <p:nvPr>
            <p:ph type="ftr" sz="quarter" idx="9"/>
          </p:nvPr>
        </p:nvSpPr>
        <p:spPr/>
        <p:txBody>
          <a:bodyPr/>
          <a:lstStyle>
            <a:lvl1pPr>
              <a:defRPr/>
            </a:lvl1pPr>
          </a:lstStyle>
          <a:p>
            <a:pPr lvl="0"/>
            <a:r>
              <a:rPr lang="en-US"/>
              <a:t>christine PERNOT</a:t>
            </a:r>
          </a:p>
        </p:txBody>
      </p:sp>
      <p:sp>
        <p:nvSpPr>
          <p:cNvPr id="7" name="Freeform 11">
            <a:extLst>
              <a:ext uri="{FF2B5EF4-FFF2-40B4-BE49-F238E27FC236}">
                <a16:creationId xmlns:a16="http://schemas.microsoft.com/office/drawing/2014/main" id="{07A947A1-CE59-C75F-3F42-ABE28DC760F8}"/>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8" name="Slide Number Placeholder 5">
            <a:extLst>
              <a:ext uri="{FF2B5EF4-FFF2-40B4-BE49-F238E27FC236}">
                <a16:creationId xmlns:a16="http://schemas.microsoft.com/office/drawing/2014/main" id="{D911018E-2D09-07BA-2DC6-C02CA3FE50BD}"/>
              </a:ext>
            </a:extLst>
          </p:cNvPr>
          <p:cNvSpPr txBox="1">
            <a:spLocks noGrp="1"/>
          </p:cNvSpPr>
          <p:nvPr>
            <p:ph type="sldNum" sz="quarter" idx="8"/>
          </p:nvPr>
        </p:nvSpPr>
        <p:spPr>
          <a:xfrm>
            <a:off x="531815" y="3244135"/>
            <a:ext cx="779763" cy="365129"/>
          </a:xfrm>
        </p:spPr>
        <p:txBody>
          <a:bodyPr/>
          <a:lstStyle>
            <a:lvl1pPr>
              <a:defRPr/>
            </a:lvl1pPr>
          </a:lstStyle>
          <a:p>
            <a:pPr lvl="0"/>
            <a:fld id="{771AA0BC-4D22-474B-839B-F85D8D9DB866}" type="slidenum">
              <a:t>‹#›</a:t>
            </a:fld>
            <a:endParaRPr lang="en-US"/>
          </a:p>
        </p:txBody>
      </p:sp>
      <p:sp>
        <p:nvSpPr>
          <p:cNvPr id="9" name="TextBox 13">
            <a:extLst>
              <a:ext uri="{FF2B5EF4-FFF2-40B4-BE49-F238E27FC236}">
                <a16:creationId xmlns:a16="http://schemas.microsoft.com/office/drawing/2014/main" id="{6E31FE86-721C-E5C8-402C-F42660A5D4B9}"/>
              </a:ext>
            </a:extLst>
          </p:cNvPr>
          <p:cNvSpPr txBox="1"/>
          <p:nvPr/>
        </p:nvSpPr>
        <p:spPr>
          <a:xfrm>
            <a:off x="2467654" y="648007"/>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4">
            <a:extLst>
              <a:ext uri="{FF2B5EF4-FFF2-40B4-BE49-F238E27FC236}">
                <a16:creationId xmlns:a16="http://schemas.microsoft.com/office/drawing/2014/main" id="{6FC6936D-49A3-C3E3-E9FF-73AA748E86A9}"/>
              </a:ext>
            </a:extLst>
          </p:cNvPr>
          <p:cNvSpPr txBox="1"/>
          <p:nvPr/>
        </p:nvSpPr>
        <p:spPr>
          <a:xfrm>
            <a:off x="11114852" y="290530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1810350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07C4-EF9E-B647-3D79-B4F87A9CD5D9}"/>
              </a:ext>
            </a:extLst>
          </p:cNvPr>
          <p:cNvSpPr txBox="1">
            <a:spLocks noGrp="1"/>
          </p:cNvSpPr>
          <p:nvPr>
            <p:ph type="title"/>
          </p:nvPr>
        </p:nvSpPr>
        <p:spPr>
          <a:xfrm>
            <a:off x="2589215" y="2438403"/>
            <a:ext cx="8915400" cy="2724847"/>
          </a:xfrm>
        </p:spPr>
        <p:txBody>
          <a:bodyPr anchor="b"/>
          <a:lstStyle>
            <a:lvl1pPr>
              <a:defRPr sz="4800"/>
            </a:lvl1pPr>
          </a:lstStyle>
          <a:p>
            <a:pPr lvl="0"/>
            <a:r>
              <a:rPr lang="fr-FR"/>
              <a:t>Modifiez le style du titre</a:t>
            </a:r>
            <a:endParaRPr lang="en-US"/>
          </a:p>
        </p:txBody>
      </p:sp>
      <p:sp>
        <p:nvSpPr>
          <p:cNvPr id="3" name="Text Placeholder 3">
            <a:extLst>
              <a:ext uri="{FF2B5EF4-FFF2-40B4-BE49-F238E27FC236}">
                <a16:creationId xmlns:a16="http://schemas.microsoft.com/office/drawing/2014/main" id="{BBA59FA3-51FE-56D1-44A7-C0647854EC1F}"/>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fr-FR"/>
              <a:t>Cliquez pour modifier les styles du texte du masque</a:t>
            </a:r>
          </a:p>
        </p:txBody>
      </p:sp>
      <p:sp>
        <p:nvSpPr>
          <p:cNvPr id="4" name="Date Placeholder 4">
            <a:extLst>
              <a:ext uri="{FF2B5EF4-FFF2-40B4-BE49-F238E27FC236}">
                <a16:creationId xmlns:a16="http://schemas.microsoft.com/office/drawing/2014/main" id="{C9652D7B-6766-10D0-10B1-E3E56F306DCF}"/>
              </a:ext>
            </a:extLst>
          </p:cNvPr>
          <p:cNvSpPr txBox="1">
            <a:spLocks noGrp="1"/>
          </p:cNvSpPr>
          <p:nvPr>
            <p:ph type="dt" sz="half" idx="7"/>
          </p:nvPr>
        </p:nvSpPr>
        <p:spPr/>
        <p:txBody>
          <a:bodyPr/>
          <a:lstStyle>
            <a:lvl1pPr>
              <a:defRPr/>
            </a:lvl1pPr>
          </a:lstStyle>
          <a:p>
            <a:pPr lvl="0"/>
            <a:fld id="{686FE77F-196F-438E-94B9-AD4F722FB278}" type="datetime1">
              <a:rPr lang="en-US"/>
              <a:pPr lvl="0"/>
              <a:t>12/6/2022</a:t>
            </a:fld>
            <a:endParaRPr lang="en-US"/>
          </a:p>
        </p:txBody>
      </p:sp>
      <p:sp>
        <p:nvSpPr>
          <p:cNvPr id="5" name="Footer Placeholder 5">
            <a:extLst>
              <a:ext uri="{FF2B5EF4-FFF2-40B4-BE49-F238E27FC236}">
                <a16:creationId xmlns:a16="http://schemas.microsoft.com/office/drawing/2014/main" id="{2EBB6FCA-4E05-6315-0C9B-FC8FA6E3F659}"/>
              </a:ext>
            </a:extLst>
          </p:cNvPr>
          <p:cNvSpPr txBox="1">
            <a:spLocks noGrp="1"/>
          </p:cNvSpPr>
          <p:nvPr>
            <p:ph type="ftr" sz="quarter" idx="9"/>
          </p:nvPr>
        </p:nvSpPr>
        <p:spPr/>
        <p:txBody>
          <a:bodyPr/>
          <a:lstStyle>
            <a:lvl1pPr>
              <a:defRPr/>
            </a:lvl1pPr>
          </a:lstStyle>
          <a:p>
            <a:pPr lvl="0"/>
            <a:r>
              <a:rPr lang="en-US"/>
              <a:t>christine PERNOT</a:t>
            </a:r>
          </a:p>
        </p:txBody>
      </p:sp>
      <p:sp>
        <p:nvSpPr>
          <p:cNvPr id="6" name="Freeform 11">
            <a:extLst>
              <a:ext uri="{FF2B5EF4-FFF2-40B4-BE49-F238E27FC236}">
                <a16:creationId xmlns:a16="http://schemas.microsoft.com/office/drawing/2014/main" id="{AD77832E-F885-7E22-C462-6FD13033E46E}"/>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7" name="Slide Number Placeholder 6">
            <a:extLst>
              <a:ext uri="{FF2B5EF4-FFF2-40B4-BE49-F238E27FC236}">
                <a16:creationId xmlns:a16="http://schemas.microsoft.com/office/drawing/2014/main" id="{A608968B-89D9-DFB1-8901-0BFEDA3EB261}"/>
              </a:ext>
            </a:extLst>
          </p:cNvPr>
          <p:cNvSpPr txBox="1">
            <a:spLocks noGrp="1"/>
          </p:cNvSpPr>
          <p:nvPr>
            <p:ph type="sldNum" sz="quarter" idx="8"/>
          </p:nvPr>
        </p:nvSpPr>
        <p:spPr>
          <a:xfrm>
            <a:off x="531815" y="4983086"/>
            <a:ext cx="779763" cy="365129"/>
          </a:xfrm>
        </p:spPr>
        <p:txBody>
          <a:bodyPr/>
          <a:lstStyle>
            <a:lvl1pPr>
              <a:defRPr/>
            </a:lvl1pPr>
          </a:lstStyle>
          <a:p>
            <a:pPr lvl="0"/>
            <a:fld id="{A8C49663-330F-4931-88B7-CBEC48382DD5}" type="slidenum">
              <a:t>‹#›</a:t>
            </a:fld>
            <a:endParaRPr lang="en-US"/>
          </a:p>
        </p:txBody>
      </p:sp>
    </p:spTree>
    <p:extLst>
      <p:ext uri="{BB962C8B-B14F-4D97-AF65-F5344CB8AC3E}">
        <p14:creationId xmlns:p14="http://schemas.microsoft.com/office/powerpoint/2010/main" val="322272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8166-7C34-AF99-E80E-640FABD47E62}"/>
              </a:ext>
            </a:extLst>
          </p:cNvPr>
          <p:cNvSpPr txBox="1">
            <a:spLocks noGrp="1"/>
          </p:cNvSpPr>
          <p:nvPr>
            <p:ph type="title"/>
          </p:nvPr>
        </p:nvSpPr>
        <p:spPr>
          <a:xfrm>
            <a:off x="2849947" y="609603"/>
            <a:ext cx="8393926" cy="2895603"/>
          </a:xfrm>
        </p:spPr>
        <p:txBody>
          <a:bodyPr anchor="ctr"/>
          <a:lstStyle>
            <a:lvl1pPr>
              <a:defRPr sz="4800"/>
            </a:lvl1pPr>
          </a:lstStyle>
          <a:p>
            <a:pPr lvl="0"/>
            <a:r>
              <a:rPr lang="fr-FR"/>
              <a:t>Modifiez le style du titre</a:t>
            </a:r>
            <a:endParaRPr lang="en-US"/>
          </a:p>
        </p:txBody>
      </p:sp>
      <p:sp>
        <p:nvSpPr>
          <p:cNvPr id="3" name="Text Placeholder 9">
            <a:extLst>
              <a:ext uri="{FF2B5EF4-FFF2-40B4-BE49-F238E27FC236}">
                <a16:creationId xmlns:a16="http://schemas.microsoft.com/office/drawing/2014/main" id="{0D130522-4E3C-6CB9-0401-988AEA98535A}"/>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fr-FR"/>
              <a:t>Cliquez pour modifier les styles du texte du masque</a:t>
            </a:r>
          </a:p>
        </p:txBody>
      </p:sp>
      <p:sp>
        <p:nvSpPr>
          <p:cNvPr id="4" name="Text Placeholder 3">
            <a:extLst>
              <a:ext uri="{FF2B5EF4-FFF2-40B4-BE49-F238E27FC236}">
                <a16:creationId xmlns:a16="http://schemas.microsoft.com/office/drawing/2014/main" id="{F3393CEF-3243-C8EF-12A9-800F31F315E3}"/>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FAC41FDC-7115-85DF-2F8D-FB495389D927}"/>
              </a:ext>
            </a:extLst>
          </p:cNvPr>
          <p:cNvSpPr txBox="1">
            <a:spLocks noGrp="1"/>
          </p:cNvSpPr>
          <p:nvPr>
            <p:ph type="dt" sz="half" idx="7"/>
          </p:nvPr>
        </p:nvSpPr>
        <p:spPr/>
        <p:txBody>
          <a:bodyPr/>
          <a:lstStyle>
            <a:lvl1pPr>
              <a:defRPr/>
            </a:lvl1pPr>
          </a:lstStyle>
          <a:p>
            <a:pPr lvl="0"/>
            <a:fld id="{85A9AE55-190D-4639-ABAC-E45D3FB2BDE3}" type="datetime1">
              <a:rPr lang="en-US"/>
              <a:pPr lvl="0"/>
              <a:t>12/6/2022</a:t>
            </a:fld>
            <a:endParaRPr lang="en-US"/>
          </a:p>
        </p:txBody>
      </p:sp>
      <p:sp>
        <p:nvSpPr>
          <p:cNvPr id="6" name="Footer Placeholder 5">
            <a:extLst>
              <a:ext uri="{FF2B5EF4-FFF2-40B4-BE49-F238E27FC236}">
                <a16:creationId xmlns:a16="http://schemas.microsoft.com/office/drawing/2014/main" id="{63A854A0-89C3-63B9-D1C7-FCBC8B5CD1D0}"/>
              </a:ext>
            </a:extLst>
          </p:cNvPr>
          <p:cNvSpPr txBox="1">
            <a:spLocks noGrp="1"/>
          </p:cNvSpPr>
          <p:nvPr>
            <p:ph type="ftr" sz="quarter" idx="9"/>
          </p:nvPr>
        </p:nvSpPr>
        <p:spPr/>
        <p:txBody>
          <a:bodyPr/>
          <a:lstStyle>
            <a:lvl1pPr>
              <a:defRPr/>
            </a:lvl1pPr>
          </a:lstStyle>
          <a:p>
            <a:pPr lvl="0"/>
            <a:r>
              <a:rPr lang="en-US"/>
              <a:t>christine PERNOT</a:t>
            </a:r>
          </a:p>
        </p:txBody>
      </p:sp>
      <p:sp>
        <p:nvSpPr>
          <p:cNvPr id="7" name="Freeform 11">
            <a:extLst>
              <a:ext uri="{FF2B5EF4-FFF2-40B4-BE49-F238E27FC236}">
                <a16:creationId xmlns:a16="http://schemas.microsoft.com/office/drawing/2014/main" id="{98C5953E-7AE7-6B67-BA80-C1997E532EDA}"/>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8" name="Slide Number Placeholder 6">
            <a:extLst>
              <a:ext uri="{FF2B5EF4-FFF2-40B4-BE49-F238E27FC236}">
                <a16:creationId xmlns:a16="http://schemas.microsoft.com/office/drawing/2014/main" id="{71F6D877-5991-61F0-77D3-AB5BA41BAD42}"/>
              </a:ext>
            </a:extLst>
          </p:cNvPr>
          <p:cNvSpPr txBox="1">
            <a:spLocks noGrp="1"/>
          </p:cNvSpPr>
          <p:nvPr>
            <p:ph type="sldNum" sz="quarter" idx="8"/>
          </p:nvPr>
        </p:nvSpPr>
        <p:spPr>
          <a:xfrm>
            <a:off x="531815" y="4983086"/>
            <a:ext cx="779763" cy="365129"/>
          </a:xfrm>
        </p:spPr>
        <p:txBody>
          <a:bodyPr/>
          <a:lstStyle>
            <a:lvl1pPr>
              <a:defRPr/>
            </a:lvl1pPr>
          </a:lstStyle>
          <a:p>
            <a:pPr lvl="0"/>
            <a:fld id="{3BB3F43D-9B75-41A7-825D-01D12BA9A44C}" type="slidenum">
              <a:t>‹#›</a:t>
            </a:fld>
            <a:endParaRPr lang="en-US"/>
          </a:p>
        </p:txBody>
      </p:sp>
      <p:sp>
        <p:nvSpPr>
          <p:cNvPr id="9" name="TextBox 16">
            <a:extLst>
              <a:ext uri="{FF2B5EF4-FFF2-40B4-BE49-F238E27FC236}">
                <a16:creationId xmlns:a16="http://schemas.microsoft.com/office/drawing/2014/main" id="{52EA9D2E-8A67-0AC5-0F61-F90612481084}"/>
              </a:ext>
            </a:extLst>
          </p:cNvPr>
          <p:cNvSpPr txBox="1"/>
          <p:nvPr/>
        </p:nvSpPr>
        <p:spPr>
          <a:xfrm>
            <a:off x="2467654" y="648007"/>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7">
            <a:extLst>
              <a:ext uri="{FF2B5EF4-FFF2-40B4-BE49-F238E27FC236}">
                <a16:creationId xmlns:a16="http://schemas.microsoft.com/office/drawing/2014/main" id="{E09195A3-E675-514D-6F4F-FDC5AB4E4D23}"/>
              </a:ext>
            </a:extLst>
          </p:cNvPr>
          <p:cNvSpPr txBox="1"/>
          <p:nvPr/>
        </p:nvSpPr>
        <p:spPr>
          <a:xfrm>
            <a:off x="11114852" y="290530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2001406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41B4-6C56-0870-B9A6-08839C3F63F2}"/>
              </a:ext>
            </a:extLst>
          </p:cNvPr>
          <p:cNvSpPr txBox="1">
            <a:spLocks noGrp="1"/>
          </p:cNvSpPr>
          <p:nvPr>
            <p:ph type="title"/>
          </p:nvPr>
        </p:nvSpPr>
        <p:spPr>
          <a:xfrm>
            <a:off x="2589215" y="627406"/>
            <a:ext cx="8915400" cy="2880021"/>
          </a:xfrm>
        </p:spPr>
        <p:txBody>
          <a:bodyPr anchor="ctr"/>
          <a:lstStyle>
            <a:lvl1pPr>
              <a:defRPr sz="4800"/>
            </a:lvl1pPr>
          </a:lstStyle>
          <a:p>
            <a:pPr lvl="0"/>
            <a:r>
              <a:rPr lang="fr-FR"/>
              <a:t>Modifiez le style du titre</a:t>
            </a:r>
            <a:endParaRPr lang="en-US"/>
          </a:p>
        </p:txBody>
      </p:sp>
      <p:sp>
        <p:nvSpPr>
          <p:cNvPr id="3" name="Text Placeholder 9">
            <a:extLst>
              <a:ext uri="{FF2B5EF4-FFF2-40B4-BE49-F238E27FC236}">
                <a16:creationId xmlns:a16="http://schemas.microsoft.com/office/drawing/2014/main" id="{BFB72037-6E32-26BB-375C-557ACE538D70}"/>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fr-FR"/>
              <a:t>Cliquez pour modifier les styles du texte du masque</a:t>
            </a:r>
          </a:p>
        </p:txBody>
      </p:sp>
      <p:sp>
        <p:nvSpPr>
          <p:cNvPr id="4" name="Text Placeholder 3">
            <a:extLst>
              <a:ext uri="{FF2B5EF4-FFF2-40B4-BE49-F238E27FC236}">
                <a16:creationId xmlns:a16="http://schemas.microsoft.com/office/drawing/2014/main" id="{7ADFC3D2-85F4-C908-3268-5F8FEAAFDF61}"/>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F607074C-306A-FDFD-B421-FB2B18150601}"/>
              </a:ext>
            </a:extLst>
          </p:cNvPr>
          <p:cNvSpPr txBox="1">
            <a:spLocks noGrp="1"/>
          </p:cNvSpPr>
          <p:nvPr>
            <p:ph type="dt" sz="half" idx="7"/>
          </p:nvPr>
        </p:nvSpPr>
        <p:spPr/>
        <p:txBody>
          <a:bodyPr/>
          <a:lstStyle>
            <a:lvl1pPr>
              <a:defRPr/>
            </a:lvl1pPr>
          </a:lstStyle>
          <a:p>
            <a:pPr lvl="0"/>
            <a:fld id="{DE24FF94-CADB-40D3-82DA-22DBB1CFCF21}" type="datetime1">
              <a:rPr lang="en-US"/>
              <a:pPr lvl="0"/>
              <a:t>12/6/2022</a:t>
            </a:fld>
            <a:endParaRPr lang="en-US"/>
          </a:p>
        </p:txBody>
      </p:sp>
      <p:sp>
        <p:nvSpPr>
          <p:cNvPr id="6" name="Footer Placeholder 5">
            <a:extLst>
              <a:ext uri="{FF2B5EF4-FFF2-40B4-BE49-F238E27FC236}">
                <a16:creationId xmlns:a16="http://schemas.microsoft.com/office/drawing/2014/main" id="{D969CCA2-3D7A-69D1-F69F-FFFD01C9C2EF}"/>
              </a:ext>
            </a:extLst>
          </p:cNvPr>
          <p:cNvSpPr txBox="1">
            <a:spLocks noGrp="1"/>
          </p:cNvSpPr>
          <p:nvPr>
            <p:ph type="ftr" sz="quarter" idx="9"/>
          </p:nvPr>
        </p:nvSpPr>
        <p:spPr/>
        <p:txBody>
          <a:bodyPr/>
          <a:lstStyle>
            <a:lvl1pPr>
              <a:defRPr/>
            </a:lvl1pPr>
          </a:lstStyle>
          <a:p>
            <a:pPr lvl="0"/>
            <a:r>
              <a:rPr lang="en-US"/>
              <a:t>christine PERNOT</a:t>
            </a:r>
          </a:p>
        </p:txBody>
      </p:sp>
      <p:sp>
        <p:nvSpPr>
          <p:cNvPr id="7" name="Freeform 11">
            <a:extLst>
              <a:ext uri="{FF2B5EF4-FFF2-40B4-BE49-F238E27FC236}">
                <a16:creationId xmlns:a16="http://schemas.microsoft.com/office/drawing/2014/main" id="{C7011C78-5607-AB96-630F-017336E93FFE}"/>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8" name="Slide Number Placeholder 6">
            <a:extLst>
              <a:ext uri="{FF2B5EF4-FFF2-40B4-BE49-F238E27FC236}">
                <a16:creationId xmlns:a16="http://schemas.microsoft.com/office/drawing/2014/main" id="{0755255F-4984-6970-3A38-C1D13C9BA7B4}"/>
              </a:ext>
            </a:extLst>
          </p:cNvPr>
          <p:cNvSpPr txBox="1">
            <a:spLocks noGrp="1"/>
          </p:cNvSpPr>
          <p:nvPr>
            <p:ph type="sldNum" sz="quarter" idx="8"/>
          </p:nvPr>
        </p:nvSpPr>
        <p:spPr>
          <a:xfrm>
            <a:off x="531815" y="4983086"/>
            <a:ext cx="779763" cy="365129"/>
          </a:xfrm>
        </p:spPr>
        <p:txBody>
          <a:bodyPr/>
          <a:lstStyle>
            <a:lvl1pPr>
              <a:defRPr/>
            </a:lvl1pPr>
          </a:lstStyle>
          <a:p>
            <a:pPr lvl="0"/>
            <a:fld id="{CA492D87-EA46-4F7D-9A5E-3A3C5F202E31}" type="slidenum">
              <a:t>‹#›</a:t>
            </a:fld>
            <a:endParaRPr lang="en-US"/>
          </a:p>
        </p:txBody>
      </p:sp>
    </p:spTree>
    <p:extLst>
      <p:ext uri="{BB962C8B-B14F-4D97-AF65-F5344CB8AC3E}">
        <p14:creationId xmlns:p14="http://schemas.microsoft.com/office/powerpoint/2010/main" val="2681103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7B54-6A64-868F-0222-51D63712BC58}"/>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E11BD5F5-797D-3421-4790-7C34B356534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AF7E8CC5-408D-2A66-F068-D98B1D0248D9}"/>
              </a:ext>
            </a:extLst>
          </p:cNvPr>
          <p:cNvSpPr txBox="1">
            <a:spLocks noGrp="1"/>
          </p:cNvSpPr>
          <p:nvPr>
            <p:ph type="dt" sz="half" idx="7"/>
          </p:nvPr>
        </p:nvSpPr>
        <p:spPr/>
        <p:txBody>
          <a:bodyPr/>
          <a:lstStyle>
            <a:lvl1pPr>
              <a:defRPr/>
            </a:lvl1pPr>
          </a:lstStyle>
          <a:p>
            <a:pPr lvl="0"/>
            <a:fld id="{D2902874-00A3-4002-B104-E6FEDEDB7499}" type="datetime1">
              <a:rPr lang="en-US"/>
              <a:pPr lvl="0"/>
              <a:t>12/6/2022</a:t>
            </a:fld>
            <a:endParaRPr lang="en-US"/>
          </a:p>
        </p:txBody>
      </p:sp>
      <p:sp>
        <p:nvSpPr>
          <p:cNvPr id="5" name="Footer Placeholder 4">
            <a:extLst>
              <a:ext uri="{FF2B5EF4-FFF2-40B4-BE49-F238E27FC236}">
                <a16:creationId xmlns:a16="http://schemas.microsoft.com/office/drawing/2014/main" id="{09FFD49E-897E-E186-BDD7-2CF6614B48AC}"/>
              </a:ext>
            </a:extLst>
          </p:cNvPr>
          <p:cNvSpPr txBox="1">
            <a:spLocks noGrp="1"/>
          </p:cNvSpPr>
          <p:nvPr>
            <p:ph type="ftr" sz="quarter" idx="9"/>
          </p:nvPr>
        </p:nvSpPr>
        <p:spPr/>
        <p:txBody>
          <a:bodyPr/>
          <a:lstStyle>
            <a:lvl1pPr>
              <a:defRPr/>
            </a:lvl1pPr>
          </a:lstStyle>
          <a:p>
            <a:pPr lvl="0"/>
            <a:r>
              <a:rPr lang="en-US"/>
              <a:t>christine PERNOT</a:t>
            </a:r>
          </a:p>
        </p:txBody>
      </p:sp>
      <p:sp>
        <p:nvSpPr>
          <p:cNvPr id="6" name="Freeform 11">
            <a:extLst>
              <a:ext uri="{FF2B5EF4-FFF2-40B4-BE49-F238E27FC236}">
                <a16:creationId xmlns:a16="http://schemas.microsoft.com/office/drawing/2014/main" id="{706F128C-6C6D-C1F8-CE5B-0968976D04C5}"/>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7" name="Slide Number Placeholder 5">
            <a:extLst>
              <a:ext uri="{FF2B5EF4-FFF2-40B4-BE49-F238E27FC236}">
                <a16:creationId xmlns:a16="http://schemas.microsoft.com/office/drawing/2014/main" id="{C66C183E-E062-C6C6-32B3-CF13C85F0974}"/>
              </a:ext>
            </a:extLst>
          </p:cNvPr>
          <p:cNvSpPr txBox="1">
            <a:spLocks noGrp="1"/>
          </p:cNvSpPr>
          <p:nvPr>
            <p:ph type="sldNum" sz="quarter" idx="8"/>
          </p:nvPr>
        </p:nvSpPr>
        <p:spPr/>
        <p:txBody>
          <a:bodyPr/>
          <a:lstStyle>
            <a:lvl1pPr>
              <a:defRPr/>
            </a:lvl1pPr>
          </a:lstStyle>
          <a:p>
            <a:pPr lvl="0"/>
            <a:fld id="{74D0D15C-D9F6-49DA-A334-30904E5B9C25}" type="slidenum">
              <a:t>‹#›</a:t>
            </a:fld>
            <a:endParaRPr lang="en-US"/>
          </a:p>
        </p:txBody>
      </p:sp>
    </p:spTree>
    <p:extLst>
      <p:ext uri="{BB962C8B-B14F-4D97-AF65-F5344CB8AC3E}">
        <p14:creationId xmlns:p14="http://schemas.microsoft.com/office/powerpoint/2010/main" val="2932179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7DFE0-B3B3-736C-799D-FB50FC99E1F8}"/>
              </a:ext>
            </a:extLst>
          </p:cNvPr>
          <p:cNvSpPr txBox="1">
            <a:spLocks noGrp="1"/>
          </p:cNvSpPr>
          <p:nvPr>
            <p:ph type="title" orient="vert"/>
          </p:nvPr>
        </p:nvSpPr>
        <p:spPr>
          <a:xfrm>
            <a:off x="9294811" y="627406"/>
            <a:ext cx="2207599" cy="5283814"/>
          </a:xfrm>
        </p:spPr>
        <p:txBody>
          <a:bodyPr vert="eaVert" anchor="ct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B520D19E-0D22-EEB6-8043-7D2E905A3717}"/>
              </a:ext>
            </a:extLst>
          </p:cNvPr>
          <p:cNvSpPr txBox="1">
            <a:spLocks noGrp="1"/>
          </p:cNvSpPr>
          <p:nvPr>
            <p:ph type="body" orient="vert" idx="1"/>
          </p:nvPr>
        </p:nvSpPr>
        <p:spPr>
          <a:xfrm>
            <a:off x="2589215" y="627406"/>
            <a:ext cx="6476996" cy="528381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67DAD3C1-A4C8-572A-1E03-D733C04B54AE}"/>
              </a:ext>
            </a:extLst>
          </p:cNvPr>
          <p:cNvSpPr txBox="1">
            <a:spLocks noGrp="1"/>
          </p:cNvSpPr>
          <p:nvPr>
            <p:ph type="dt" sz="half" idx="7"/>
          </p:nvPr>
        </p:nvSpPr>
        <p:spPr/>
        <p:txBody>
          <a:bodyPr/>
          <a:lstStyle>
            <a:lvl1pPr>
              <a:defRPr/>
            </a:lvl1pPr>
          </a:lstStyle>
          <a:p>
            <a:pPr lvl="0"/>
            <a:fld id="{C7754932-7CA2-4F49-9E33-C112D640966D}" type="datetime1">
              <a:rPr lang="en-US"/>
              <a:pPr lvl="0"/>
              <a:t>12/6/2022</a:t>
            </a:fld>
            <a:endParaRPr lang="en-US"/>
          </a:p>
        </p:txBody>
      </p:sp>
      <p:sp>
        <p:nvSpPr>
          <p:cNvPr id="5" name="Footer Placeholder 4">
            <a:extLst>
              <a:ext uri="{FF2B5EF4-FFF2-40B4-BE49-F238E27FC236}">
                <a16:creationId xmlns:a16="http://schemas.microsoft.com/office/drawing/2014/main" id="{39D21DC9-401F-4672-2A81-11EBA28892B5}"/>
              </a:ext>
            </a:extLst>
          </p:cNvPr>
          <p:cNvSpPr txBox="1">
            <a:spLocks noGrp="1"/>
          </p:cNvSpPr>
          <p:nvPr>
            <p:ph type="ftr" sz="quarter" idx="9"/>
          </p:nvPr>
        </p:nvSpPr>
        <p:spPr/>
        <p:txBody>
          <a:bodyPr/>
          <a:lstStyle>
            <a:lvl1pPr>
              <a:defRPr/>
            </a:lvl1pPr>
          </a:lstStyle>
          <a:p>
            <a:pPr lvl="0"/>
            <a:r>
              <a:rPr lang="en-US"/>
              <a:t>christine PERNOT</a:t>
            </a:r>
          </a:p>
        </p:txBody>
      </p:sp>
      <p:sp>
        <p:nvSpPr>
          <p:cNvPr id="6" name="Freeform 11">
            <a:extLst>
              <a:ext uri="{FF2B5EF4-FFF2-40B4-BE49-F238E27FC236}">
                <a16:creationId xmlns:a16="http://schemas.microsoft.com/office/drawing/2014/main" id="{18C879BE-BD49-E1E6-4A5B-700718B16954}"/>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7" name="Slide Number Placeholder 5">
            <a:extLst>
              <a:ext uri="{FF2B5EF4-FFF2-40B4-BE49-F238E27FC236}">
                <a16:creationId xmlns:a16="http://schemas.microsoft.com/office/drawing/2014/main" id="{276862BB-1734-DCAA-13DF-084CBA96EFAB}"/>
              </a:ext>
            </a:extLst>
          </p:cNvPr>
          <p:cNvSpPr txBox="1">
            <a:spLocks noGrp="1"/>
          </p:cNvSpPr>
          <p:nvPr>
            <p:ph type="sldNum" sz="quarter" idx="8"/>
          </p:nvPr>
        </p:nvSpPr>
        <p:spPr/>
        <p:txBody>
          <a:bodyPr/>
          <a:lstStyle>
            <a:lvl1pPr>
              <a:defRPr/>
            </a:lvl1pPr>
          </a:lstStyle>
          <a:p>
            <a:pPr lvl="0"/>
            <a:fld id="{22E2B5DB-B046-427B-B5E1-95BEDA844562}" type="slidenum">
              <a:t>‹#›</a:t>
            </a:fld>
            <a:endParaRPr lang="en-US"/>
          </a:p>
        </p:txBody>
      </p:sp>
    </p:spTree>
    <p:extLst>
      <p:ext uri="{BB962C8B-B14F-4D97-AF65-F5344CB8AC3E}">
        <p14:creationId xmlns:p14="http://schemas.microsoft.com/office/powerpoint/2010/main" val="32145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B8558-FD5F-516A-51DC-485F1AE590CB}"/>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FF249FA7-8A6C-1FF6-350F-2FDEA408C275}"/>
              </a:ext>
            </a:extLst>
          </p:cNvPr>
          <p:cNvSpPr txBox="1">
            <a:spLocks noGrp="1"/>
          </p:cNvSpPr>
          <p:nvPr>
            <p:ph idx="1"/>
          </p:nvPr>
        </p:nvSpPr>
        <p:spPr>
          <a:xfrm>
            <a:off x="2589215" y="2133596"/>
            <a:ext cx="8915400" cy="3777624"/>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CCB49FE-5204-E3DA-926A-E6276B91B7AF}"/>
              </a:ext>
            </a:extLst>
          </p:cNvPr>
          <p:cNvSpPr txBox="1">
            <a:spLocks noGrp="1"/>
          </p:cNvSpPr>
          <p:nvPr>
            <p:ph type="dt" sz="half" idx="7"/>
          </p:nvPr>
        </p:nvSpPr>
        <p:spPr/>
        <p:txBody>
          <a:bodyPr/>
          <a:lstStyle>
            <a:lvl1pPr>
              <a:defRPr/>
            </a:lvl1pPr>
          </a:lstStyle>
          <a:p>
            <a:pPr lvl="0"/>
            <a:fld id="{514AA09E-D2C3-4356-BA97-7FB5B3953601}" type="datetime1">
              <a:rPr lang="en-US"/>
              <a:pPr lvl="0"/>
              <a:t>12/6/2022</a:t>
            </a:fld>
            <a:endParaRPr lang="en-US"/>
          </a:p>
        </p:txBody>
      </p:sp>
      <p:sp>
        <p:nvSpPr>
          <p:cNvPr id="5" name="Footer Placeholder 4">
            <a:extLst>
              <a:ext uri="{FF2B5EF4-FFF2-40B4-BE49-F238E27FC236}">
                <a16:creationId xmlns:a16="http://schemas.microsoft.com/office/drawing/2014/main" id="{B3B5C598-64FD-421D-9C52-53BC120B7B58}"/>
              </a:ext>
            </a:extLst>
          </p:cNvPr>
          <p:cNvSpPr txBox="1">
            <a:spLocks noGrp="1"/>
          </p:cNvSpPr>
          <p:nvPr>
            <p:ph type="ftr" sz="quarter" idx="9"/>
          </p:nvPr>
        </p:nvSpPr>
        <p:spPr/>
        <p:txBody>
          <a:bodyPr/>
          <a:lstStyle>
            <a:lvl1pPr>
              <a:defRPr/>
            </a:lvl1pPr>
          </a:lstStyle>
          <a:p>
            <a:pPr lvl="0"/>
            <a:r>
              <a:rPr lang="en-US"/>
              <a:t>christine PERNOT</a:t>
            </a:r>
          </a:p>
        </p:txBody>
      </p:sp>
      <p:sp>
        <p:nvSpPr>
          <p:cNvPr id="6" name="Freeform 11">
            <a:extLst>
              <a:ext uri="{FF2B5EF4-FFF2-40B4-BE49-F238E27FC236}">
                <a16:creationId xmlns:a16="http://schemas.microsoft.com/office/drawing/2014/main" id="{B29D0E3C-7239-90F0-7AF4-85B381A80615}"/>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7" name="Slide Number Placeholder 5">
            <a:extLst>
              <a:ext uri="{FF2B5EF4-FFF2-40B4-BE49-F238E27FC236}">
                <a16:creationId xmlns:a16="http://schemas.microsoft.com/office/drawing/2014/main" id="{BD174794-5B34-8E1A-086F-3BE1D38D31E5}"/>
              </a:ext>
            </a:extLst>
          </p:cNvPr>
          <p:cNvSpPr txBox="1">
            <a:spLocks noGrp="1"/>
          </p:cNvSpPr>
          <p:nvPr>
            <p:ph type="sldNum" sz="quarter" idx="8"/>
          </p:nvPr>
        </p:nvSpPr>
        <p:spPr/>
        <p:txBody>
          <a:bodyPr/>
          <a:lstStyle>
            <a:lvl1pPr>
              <a:defRPr/>
            </a:lvl1pPr>
          </a:lstStyle>
          <a:p>
            <a:pPr lvl="0"/>
            <a:fld id="{C4F32396-C067-497F-9F1E-43B60A627F9F}" type="slidenum">
              <a:t>‹#›</a:t>
            </a:fld>
            <a:endParaRPr lang="en-US"/>
          </a:p>
        </p:txBody>
      </p:sp>
    </p:spTree>
    <p:extLst>
      <p:ext uri="{BB962C8B-B14F-4D97-AF65-F5344CB8AC3E}">
        <p14:creationId xmlns:p14="http://schemas.microsoft.com/office/powerpoint/2010/main" val="6053606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EE92-13AA-827C-3778-ECAD6B7C0E5A}"/>
              </a:ext>
            </a:extLst>
          </p:cNvPr>
          <p:cNvSpPr txBox="1">
            <a:spLocks noGrp="1"/>
          </p:cNvSpPr>
          <p:nvPr>
            <p:ph type="title"/>
          </p:nvPr>
        </p:nvSpPr>
        <p:spPr>
          <a:xfrm>
            <a:off x="2589215" y="2058753"/>
            <a:ext cx="8915400" cy="1468800"/>
          </a:xfrm>
        </p:spPr>
        <p:txBody>
          <a:bodyPr anchor="b"/>
          <a:lstStyle>
            <a:lvl1pPr>
              <a:defRPr sz="400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A1AFC1B2-27BB-574F-5D75-185A08B85B71}"/>
              </a:ext>
            </a:extLst>
          </p:cNvPr>
          <p:cNvSpPr txBox="1">
            <a:spLocks noGrp="1"/>
          </p:cNvSpPr>
          <p:nvPr>
            <p:ph type="body" idx="1"/>
          </p:nvPr>
        </p:nvSpPr>
        <p:spPr>
          <a:xfrm>
            <a:off x="2589215" y="3530132"/>
            <a:ext cx="8915400" cy="860395"/>
          </a:xfrm>
        </p:spPr>
        <p:txBody>
          <a:bodyPr/>
          <a:lstStyle>
            <a:lvl1pPr marL="0" indent="0">
              <a:buNone/>
              <a:defRPr sz="2000">
                <a:solidFill>
                  <a:srgbClr val="595959"/>
                </a:solidFill>
              </a:defRPr>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BF38EC80-E381-1686-1F4E-DCC7FE4CD3DE}"/>
              </a:ext>
            </a:extLst>
          </p:cNvPr>
          <p:cNvSpPr txBox="1">
            <a:spLocks noGrp="1"/>
          </p:cNvSpPr>
          <p:nvPr>
            <p:ph type="dt" sz="half" idx="7"/>
          </p:nvPr>
        </p:nvSpPr>
        <p:spPr/>
        <p:txBody>
          <a:bodyPr/>
          <a:lstStyle>
            <a:lvl1pPr>
              <a:defRPr/>
            </a:lvl1pPr>
          </a:lstStyle>
          <a:p>
            <a:pPr lvl="0"/>
            <a:fld id="{133E71AB-AE9D-42D4-AC70-FE83D96FD2C8}" type="datetime1">
              <a:rPr lang="en-US"/>
              <a:pPr lvl="0"/>
              <a:t>12/6/2022</a:t>
            </a:fld>
            <a:endParaRPr lang="en-US"/>
          </a:p>
        </p:txBody>
      </p:sp>
      <p:sp>
        <p:nvSpPr>
          <p:cNvPr id="5" name="Footer Placeholder 4">
            <a:extLst>
              <a:ext uri="{FF2B5EF4-FFF2-40B4-BE49-F238E27FC236}">
                <a16:creationId xmlns:a16="http://schemas.microsoft.com/office/drawing/2014/main" id="{75CE51BF-5F11-6FAA-2AB2-43D3A594331E}"/>
              </a:ext>
            </a:extLst>
          </p:cNvPr>
          <p:cNvSpPr txBox="1">
            <a:spLocks noGrp="1"/>
          </p:cNvSpPr>
          <p:nvPr>
            <p:ph type="ftr" sz="quarter" idx="9"/>
          </p:nvPr>
        </p:nvSpPr>
        <p:spPr/>
        <p:txBody>
          <a:bodyPr/>
          <a:lstStyle>
            <a:lvl1pPr>
              <a:defRPr/>
            </a:lvl1pPr>
          </a:lstStyle>
          <a:p>
            <a:pPr lvl="0"/>
            <a:r>
              <a:rPr lang="en-US"/>
              <a:t>christine PERNOT</a:t>
            </a:r>
          </a:p>
        </p:txBody>
      </p:sp>
      <p:sp>
        <p:nvSpPr>
          <p:cNvPr id="6" name="Freeform 11">
            <a:extLst>
              <a:ext uri="{FF2B5EF4-FFF2-40B4-BE49-F238E27FC236}">
                <a16:creationId xmlns:a16="http://schemas.microsoft.com/office/drawing/2014/main" id="{DAC5842D-99CC-22FC-BB15-A06EB61E0DDE}"/>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7" name="Slide Number Placeholder 5">
            <a:extLst>
              <a:ext uri="{FF2B5EF4-FFF2-40B4-BE49-F238E27FC236}">
                <a16:creationId xmlns:a16="http://schemas.microsoft.com/office/drawing/2014/main" id="{C6C6D113-6661-975C-42DC-48598992E0F2}"/>
              </a:ext>
            </a:extLst>
          </p:cNvPr>
          <p:cNvSpPr txBox="1">
            <a:spLocks noGrp="1"/>
          </p:cNvSpPr>
          <p:nvPr>
            <p:ph type="sldNum" sz="quarter" idx="8"/>
          </p:nvPr>
        </p:nvSpPr>
        <p:spPr>
          <a:xfrm>
            <a:off x="531815" y="3244135"/>
            <a:ext cx="779763" cy="365129"/>
          </a:xfrm>
        </p:spPr>
        <p:txBody>
          <a:bodyPr/>
          <a:lstStyle>
            <a:lvl1pPr>
              <a:defRPr/>
            </a:lvl1pPr>
          </a:lstStyle>
          <a:p>
            <a:pPr lvl="0"/>
            <a:fld id="{26520613-872F-488A-80A6-D1EFCF70A934}" type="slidenum">
              <a:t>‹#›</a:t>
            </a:fld>
            <a:endParaRPr lang="en-US"/>
          </a:p>
        </p:txBody>
      </p:sp>
    </p:spTree>
    <p:extLst>
      <p:ext uri="{BB962C8B-B14F-4D97-AF65-F5344CB8AC3E}">
        <p14:creationId xmlns:p14="http://schemas.microsoft.com/office/powerpoint/2010/main" val="41089862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07A7E73-5982-C80B-516F-146C499269FD}"/>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2E3FD242-777B-C4EE-9266-DF831A10F5D8}"/>
              </a:ext>
            </a:extLst>
          </p:cNvPr>
          <p:cNvSpPr txBox="1">
            <a:spLocks noGrp="1"/>
          </p:cNvSpPr>
          <p:nvPr>
            <p:ph idx="1"/>
          </p:nvPr>
        </p:nvSpPr>
        <p:spPr>
          <a:xfrm>
            <a:off x="2589215" y="2133596"/>
            <a:ext cx="4313864" cy="3777624"/>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A0039C45-5BBC-929D-37D0-627C0DA2F66A}"/>
              </a:ext>
            </a:extLst>
          </p:cNvPr>
          <p:cNvSpPr txBox="1">
            <a:spLocks noGrp="1"/>
          </p:cNvSpPr>
          <p:nvPr>
            <p:ph idx="2"/>
          </p:nvPr>
        </p:nvSpPr>
        <p:spPr>
          <a:xfrm>
            <a:off x="7190750" y="2126217"/>
            <a:ext cx="4313864" cy="3777624"/>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26F6904A-7C16-D382-F261-CA80DD89EBF0}"/>
              </a:ext>
            </a:extLst>
          </p:cNvPr>
          <p:cNvSpPr txBox="1">
            <a:spLocks noGrp="1"/>
          </p:cNvSpPr>
          <p:nvPr>
            <p:ph type="dt" sz="half" idx="7"/>
          </p:nvPr>
        </p:nvSpPr>
        <p:spPr/>
        <p:txBody>
          <a:bodyPr/>
          <a:lstStyle>
            <a:lvl1pPr>
              <a:defRPr/>
            </a:lvl1pPr>
          </a:lstStyle>
          <a:p>
            <a:pPr lvl="0"/>
            <a:fld id="{553BC22C-0537-4D98-BA68-1BE293E3E73C}" type="datetime1">
              <a:rPr lang="en-US"/>
              <a:pPr lvl="0"/>
              <a:t>12/6/2022</a:t>
            </a:fld>
            <a:endParaRPr lang="en-US"/>
          </a:p>
        </p:txBody>
      </p:sp>
      <p:sp>
        <p:nvSpPr>
          <p:cNvPr id="6" name="Footer Placeholder 5">
            <a:extLst>
              <a:ext uri="{FF2B5EF4-FFF2-40B4-BE49-F238E27FC236}">
                <a16:creationId xmlns:a16="http://schemas.microsoft.com/office/drawing/2014/main" id="{22425556-5F6A-763C-73EE-8045C701622E}"/>
              </a:ext>
            </a:extLst>
          </p:cNvPr>
          <p:cNvSpPr txBox="1">
            <a:spLocks noGrp="1"/>
          </p:cNvSpPr>
          <p:nvPr>
            <p:ph type="ftr" sz="quarter" idx="9"/>
          </p:nvPr>
        </p:nvSpPr>
        <p:spPr/>
        <p:txBody>
          <a:bodyPr/>
          <a:lstStyle>
            <a:lvl1pPr>
              <a:defRPr/>
            </a:lvl1pPr>
          </a:lstStyle>
          <a:p>
            <a:pPr lvl="0"/>
            <a:r>
              <a:rPr lang="en-US"/>
              <a:t>christine PERNOT</a:t>
            </a:r>
          </a:p>
        </p:txBody>
      </p:sp>
      <p:sp>
        <p:nvSpPr>
          <p:cNvPr id="7" name="Freeform 11">
            <a:extLst>
              <a:ext uri="{FF2B5EF4-FFF2-40B4-BE49-F238E27FC236}">
                <a16:creationId xmlns:a16="http://schemas.microsoft.com/office/drawing/2014/main" id="{BC026F94-2DBB-377F-4A43-1C1155EFB785}"/>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8" name="Slide Number Placeholder 5">
            <a:extLst>
              <a:ext uri="{FF2B5EF4-FFF2-40B4-BE49-F238E27FC236}">
                <a16:creationId xmlns:a16="http://schemas.microsoft.com/office/drawing/2014/main" id="{5633BC39-35F4-632C-ED55-5AF727088655}"/>
              </a:ext>
            </a:extLst>
          </p:cNvPr>
          <p:cNvSpPr txBox="1">
            <a:spLocks noGrp="1"/>
          </p:cNvSpPr>
          <p:nvPr>
            <p:ph type="sldNum" sz="quarter" idx="8"/>
          </p:nvPr>
        </p:nvSpPr>
        <p:spPr/>
        <p:txBody>
          <a:bodyPr/>
          <a:lstStyle>
            <a:lvl1pPr>
              <a:defRPr/>
            </a:lvl1pPr>
          </a:lstStyle>
          <a:p>
            <a:pPr lvl="0"/>
            <a:fld id="{43AC843E-59D9-49E0-AFD2-49AFC29A25DF}" type="slidenum">
              <a:t>‹#›</a:t>
            </a:fld>
            <a:endParaRPr lang="en-US"/>
          </a:p>
        </p:txBody>
      </p:sp>
    </p:spTree>
    <p:extLst>
      <p:ext uri="{BB962C8B-B14F-4D97-AF65-F5344CB8AC3E}">
        <p14:creationId xmlns:p14="http://schemas.microsoft.com/office/powerpoint/2010/main" val="4373304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12E54004-DB58-0117-1C2E-B6CC12F5CA19}"/>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C52D2F05-DF82-2BE2-894A-D7900CA25F8C}"/>
              </a:ext>
            </a:extLst>
          </p:cNvPr>
          <p:cNvSpPr txBox="1">
            <a:spLocks noGrp="1"/>
          </p:cNvSpPr>
          <p:nvPr>
            <p:ph type="body" idx="1"/>
          </p:nvPr>
        </p:nvSpPr>
        <p:spPr>
          <a:xfrm>
            <a:off x="2939375" y="1972699"/>
            <a:ext cx="3992727" cy="576264"/>
          </a:xfrm>
        </p:spPr>
        <p:txBody>
          <a:bodyPr anchor="b">
            <a:noAutofit/>
          </a:bodyPr>
          <a:lstStyle>
            <a:lvl1pPr marL="0" indent="0">
              <a:buNone/>
              <a:defRPr sz="2400"/>
            </a:lvl1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A2B18479-4684-9874-ED9E-2E6FF6BF5445}"/>
              </a:ext>
            </a:extLst>
          </p:cNvPr>
          <p:cNvSpPr txBox="1">
            <a:spLocks noGrp="1"/>
          </p:cNvSpPr>
          <p:nvPr>
            <p:ph idx="2"/>
          </p:nvPr>
        </p:nvSpPr>
        <p:spPr>
          <a:xfrm>
            <a:off x="2589215" y="2548963"/>
            <a:ext cx="4342897" cy="335405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5DEDFEC7-E5E8-3791-C714-CE0D8901DBFD}"/>
              </a:ext>
            </a:extLst>
          </p:cNvPr>
          <p:cNvSpPr txBox="1">
            <a:spLocks noGrp="1"/>
          </p:cNvSpPr>
          <p:nvPr>
            <p:ph type="body" idx="3"/>
          </p:nvPr>
        </p:nvSpPr>
        <p:spPr>
          <a:xfrm>
            <a:off x="7506629" y="1969471"/>
            <a:ext cx="3999000" cy="576264"/>
          </a:xfrm>
        </p:spPr>
        <p:txBody>
          <a:bodyPr anchor="b">
            <a:noAutofit/>
          </a:bodyPr>
          <a:lstStyle>
            <a:lvl1pPr marL="0" indent="0">
              <a:buNone/>
              <a:defRPr sz="2400"/>
            </a:lvl1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C827BF76-F707-2A93-DB33-6DAA29524336}"/>
              </a:ext>
            </a:extLst>
          </p:cNvPr>
          <p:cNvSpPr txBox="1">
            <a:spLocks noGrp="1"/>
          </p:cNvSpPr>
          <p:nvPr>
            <p:ph idx="4"/>
          </p:nvPr>
        </p:nvSpPr>
        <p:spPr>
          <a:xfrm>
            <a:off x="7166957" y="2545735"/>
            <a:ext cx="4338672" cy="335405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615AB66C-2BC1-6736-F4CD-597C0DD23D33}"/>
              </a:ext>
            </a:extLst>
          </p:cNvPr>
          <p:cNvSpPr txBox="1">
            <a:spLocks noGrp="1"/>
          </p:cNvSpPr>
          <p:nvPr>
            <p:ph type="dt" sz="half" idx="7"/>
          </p:nvPr>
        </p:nvSpPr>
        <p:spPr/>
        <p:txBody>
          <a:bodyPr/>
          <a:lstStyle>
            <a:lvl1pPr>
              <a:defRPr/>
            </a:lvl1pPr>
          </a:lstStyle>
          <a:p>
            <a:pPr lvl="0"/>
            <a:fld id="{786422D3-87F3-4C2B-87DD-F58C6FD5307C}" type="datetime1">
              <a:rPr lang="en-US"/>
              <a:pPr lvl="0"/>
              <a:t>12/6/2022</a:t>
            </a:fld>
            <a:endParaRPr lang="en-US"/>
          </a:p>
        </p:txBody>
      </p:sp>
      <p:sp>
        <p:nvSpPr>
          <p:cNvPr id="8" name="Footer Placeholder 7">
            <a:extLst>
              <a:ext uri="{FF2B5EF4-FFF2-40B4-BE49-F238E27FC236}">
                <a16:creationId xmlns:a16="http://schemas.microsoft.com/office/drawing/2014/main" id="{2C192A49-586F-0421-5888-5F70BEEF0A8D}"/>
              </a:ext>
            </a:extLst>
          </p:cNvPr>
          <p:cNvSpPr txBox="1">
            <a:spLocks noGrp="1"/>
          </p:cNvSpPr>
          <p:nvPr>
            <p:ph type="ftr" sz="quarter" idx="9"/>
          </p:nvPr>
        </p:nvSpPr>
        <p:spPr/>
        <p:txBody>
          <a:bodyPr/>
          <a:lstStyle>
            <a:lvl1pPr>
              <a:defRPr/>
            </a:lvl1pPr>
          </a:lstStyle>
          <a:p>
            <a:pPr lvl="0"/>
            <a:r>
              <a:rPr lang="en-US"/>
              <a:t>christine PERNOT</a:t>
            </a:r>
          </a:p>
        </p:txBody>
      </p:sp>
      <p:sp>
        <p:nvSpPr>
          <p:cNvPr id="9" name="Freeform 11">
            <a:extLst>
              <a:ext uri="{FF2B5EF4-FFF2-40B4-BE49-F238E27FC236}">
                <a16:creationId xmlns:a16="http://schemas.microsoft.com/office/drawing/2014/main" id="{004A7C7B-927A-6260-8E16-B8F37ED40638}"/>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10" name="Slide Number Placeholder 5">
            <a:extLst>
              <a:ext uri="{FF2B5EF4-FFF2-40B4-BE49-F238E27FC236}">
                <a16:creationId xmlns:a16="http://schemas.microsoft.com/office/drawing/2014/main" id="{C4D6BBD9-EEFC-86BE-083A-D7FA7881A684}"/>
              </a:ext>
            </a:extLst>
          </p:cNvPr>
          <p:cNvSpPr txBox="1">
            <a:spLocks noGrp="1"/>
          </p:cNvSpPr>
          <p:nvPr>
            <p:ph type="sldNum" sz="quarter" idx="8"/>
          </p:nvPr>
        </p:nvSpPr>
        <p:spPr/>
        <p:txBody>
          <a:bodyPr/>
          <a:lstStyle>
            <a:lvl1pPr>
              <a:defRPr/>
            </a:lvl1pPr>
          </a:lstStyle>
          <a:p>
            <a:pPr lvl="0"/>
            <a:fld id="{A7F6F41D-FACC-4AD7-8FF6-CABE607368AC}" type="slidenum">
              <a:t>‹#›</a:t>
            </a:fld>
            <a:endParaRPr lang="en-US"/>
          </a:p>
        </p:txBody>
      </p:sp>
    </p:spTree>
    <p:extLst>
      <p:ext uri="{BB962C8B-B14F-4D97-AF65-F5344CB8AC3E}">
        <p14:creationId xmlns:p14="http://schemas.microsoft.com/office/powerpoint/2010/main" val="37532764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1A05-540A-C246-60C7-10FAAC491FBE}"/>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683331F7-C733-44F4-1CC1-F983D38EFD62}"/>
              </a:ext>
            </a:extLst>
          </p:cNvPr>
          <p:cNvSpPr txBox="1">
            <a:spLocks noGrp="1"/>
          </p:cNvSpPr>
          <p:nvPr>
            <p:ph type="dt" sz="half" idx="7"/>
          </p:nvPr>
        </p:nvSpPr>
        <p:spPr/>
        <p:txBody>
          <a:bodyPr/>
          <a:lstStyle>
            <a:lvl1pPr>
              <a:defRPr/>
            </a:lvl1pPr>
          </a:lstStyle>
          <a:p>
            <a:pPr lvl="0"/>
            <a:fld id="{D3F3068A-F555-4197-B8C5-FB4313D42069}" type="datetime1">
              <a:rPr lang="en-US"/>
              <a:pPr lvl="0"/>
              <a:t>12/6/2022</a:t>
            </a:fld>
            <a:endParaRPr lang="en-US"/>
          </a:p>
        </p:txBody>
      </p:sp>
      <p:sp>
        <p:nvSpPr>
          <p:cNvPr id="4" name="Footer Placeholder 3">
            <a:extLst>
              <a:ext uri="{FF2B5EF4-FFF2-40B4-BE49-F238E27FC236}">
                <a16:creationId xmlns:a16="http://schemas.microsoft.com/office/drawing/2014/main" id="{F42C3526-5500-90D3-A366-8E124F4309D2}"/>
              </a:ext>
            </a:extLst>
          </p:cNvPr>
          <p:cNvSpPr txBox="1">
            <a:spLocks noGrp="1"/>
          </p:cNvSpPr>
          <p:nvPr>
            <p:ph type="ftr" sz="quarter" idx="9"/>
          </p:nvPr>
        </p:nvSpPr>
        <p:spPr/>
        <p:txBody>
          <a:bodyPr/>
          <a:lstStyle>
            <a:lvl1pPr>
              <a:defRPr/>
            </a:lvl1pPr>
          </a:lstStyle>
          <a:p>
            <a:pPr lvl="0"/>
            <a:r>
              <a:rPr lang="en-US"/>
              <a:t>christine PERNOT</a:t>
            </a:r>
          </a:p>
        </p:txBody>
      </p:sp>
      <p:sp>
        <p:nvSpPr>
          <p:cNvPr id="5" name="Freeform 11">
            <a:extLst>
              <a:ext uri="{FF2B5EF4-FFF2-40B4-BE49-F238E27FC236}">
                <a16:creationId xmlns:a16="http://schemas.microsoft.com/office/drawing/2014/main" id="{30025C9A-5A37-7521-E21C-E1E286293E26}"/>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6" name="Slide Number Placeholder 4">
            <a:extLst>
              <a:ext uri="{FF2B5EF4-FFF2-40B4-BE49-F238E27FC236}">
                <a16:creationId xmlns:a16="http://schemas.microsoft.com/office/drawing/2014/main" id="{62BFF913-B02B-3D71-B34F-AB44391443DB}"/>
              </a:ext>
            </a:extLst>
          </p:cNvPr>
          <p:cNvSpPr txBox="1">
            <a:spLocks noGrp="1"/>
          </p:cNvSpPr>
          <p:nvPr>
            <p:ph type="sldNum" sz="quarter" idx="8"/>
          </p:nvPr>
        </p:nvSpPr>
        <p:spPr/>
        <p:txBody>
          <a:bodyPr/>
          <a:lstStyle>
            <a:lvl1pPr>
              <a:defRPr/>
            </a:lvl1pPr>
          </a:lstStyle>
          <a:p>
            <a:pPr lvl="0"/>
            <a:fld id="{B60AA65C-10D2-4292-86F9-10C36313A0BE}" type="slidenum">
              <a:t>‹#›</a:t>
            </a:fld>
            <a:endParaRPr lang="en-US"/>
          </a:p>
        </p:txBody>
      </p:sp>
    </p:spTree>
    <p:extLst>
      <p:ext uri="{BB962C8B-B14F-4D97-AF65-F5344CB8AC3E}">
        <p14:creationId xmlns:p14="http://schemas.microsoft.com/office/powerpoint/2010/main" val="75382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C7A82-3012-B46D-0D44-AACD91B0A742}"/>
              </a:ext>
            </a:extLst>
          </p:cNvPr>
          <p:cNvSpPr txBox="1">
            <a:spLocks noGrp="1"/>
          </p:cNvSpPr>
          <p:nvPr>
            <p:ph type="dt" sz="half" idx="7"/>
          </p:nvPr>
        </p:nvSpPr>
        <p:spPr/>
        <p:txBody>
          <a:bodyPr/>
          <a:lstStyle>
            <a:lvl1pPr>
              <a:defRPr/>
            </a:lvl1pPr>
          </a:lstStyle>
          <a:p>
            <a:pPr lvl="0"/>
            <a:fld id="{BBE085E1-0E08-479B-81FF-28F35F17FC37}" type="datetime1">
              <a:rPr lang="en-US"/>
              <a:pPr lvl="0"/>
              <a:t>12/6/2022</a:t>
            </a:fld>
            <a:endParaRPr lang="en-US"/>
          </a:p>
        </p:txBody>
      </p:sp>
      <p:sp>
        <p:nvSpPr>
          <p:cNvPr id="3" name="Footer Placeholder 2">
            <a:extLst>
              <a:ext uri="{FF2B5EF4-FFF2-40B4-BE49-F238E27FC236}">
                <a16:creationId xmlns:a16="http://schemas.microsoft.com/office/drawing/2014/main" id="{59D4C0D3-C7CB-9F6B-7348-6F3B4E07E7BD}"/>
              </a:ext>
            </a:extLst>
          </p:cNvPr>
          <p:cNvSpPr txBox="1">
            <a:spLocks noGrp="1"/>
          </p:cNvSpPr>
          <p:nvPr>
            <p:ph type="ftr" sz="quarter" idx="9"/>
          </p:nvPr>
        </p:nvSpPr>
        <p:spPr/>
        <p:txBody>
          <a:bodyPr/>
          <a:lstStyle>
            <a:lvl1pPr>
              <a:defRPr/>
            </a:lvl1pPr>
          </a:lstStyle>
          <a:p>
            <a:pPr lvl="0"/>
            <a:r>
              <a:rPr lang="en-US"/>
              <a:t>christine PERNOT</a:t>
            </a:r>
          </a:p>
        </p:txBody>
      </p:sp>
      <p:sp>
        <p:nvSpPr>
          <p:cNvPr id="4" name="Freeform 11">
            <a:extLst>
              <a:ext uri="{FF2B5EF4-FFF2-40B4-BE49-F238E27FC236}">
                <a16:creationId xmlns:a16="http://schemas.microsoft.com/office/drawing/2014/main" id="{0DFF03E9-EB56-219E-6BB6-4FD3A46CC573}"/>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5" name="Slide Number Placeholder 3">
            <a:extLst>
              <a:ext uri="{FF2B5EF4-FFF2-40B4-BE49-F238E27FC236}">
                <a16:creationId xmlns:a16="http://schemas.microsoft.com/office/drawing/2014/main" id="{BE125FDC-CD04-3D00-4F90-C670BFB041E1}"/>
              </a:ext>
            </a:extLst>
          </p:cNvPr>
          <p:cNvSpPr txBox="1">
            <a:spLocks noGrp="1"/>
          </p:cNvSpPr>
          <p:nvPr>
            <p:ph type="sldNum" sz="quarter" idx="8"/>
          </p:nvPr>
        </p:nvSpPr>
        <p:spPr/>
        <p:txBody>
          <a:bodyPr/>
          <a:lstStyle>
            <a:lvl1pPr>
              <a:defRPr/>
            </a:lvl1pPr>
          </a:lstStyle>
          <a:p>
            <a:pPr lvl="0"/>
            <a:fld id="{0F85D6BD-FD20-4F3C-A9D2-E36B90CFA5E3}" type="slidenum">
              <a:t>‹#›</a:t>
            </a:fld>
            <a:endParaRPr lang="en-US"/>
          </a:p>
        </p:txBody>
      </p:sp>
    </p:spTree>
    <p:extLst>
      <p:ext uri="{BB962C8B-B14F-4D97-AF65-F5344CB8AC3E}">
        <p14:creationId xmlns:p14="http://schemas.microsoft.com/office/powerpoint/2010/main" val="12810202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81EFB-4535-8695-89FD-7B1C4559AC75}"/>
              </a:ext>
            </a:extLst>
          </p:cNvPr>
          <p:cNvSpPr txBox="1">
            <a:spLocks noGrp="1"/>
          </p:cNvSpPr>
          <p:nvPr>
            <p:ph type="title"/>
          </p:nvPr>
        </p:nvSpPr>
        <p:spPr>
          <a:xfrm>
            <a:off x="2589215" y="446090"/>
            <a:ext cx="3505196" cy="976314"/>
          </a:xfrm>
        </p:spPr>
        <p:txBody>
          <a:bodyPr anchor="b"/>
          <a:lstStyle>
            <a:lvl1pPr>
              <a:defRPr sz="2000"/>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43B2779C-334B-96F6-E589-AF6EA0229AE6}"/>
              </a:ext>
            </a:extLst>
          </p:cNvPr>
          <p:cNvSpPr txBox="1">
            <a:spLocks noGrp="1"/>
          </p:cNvSpPr>
          <p:nvPr>
            <p:ph idx="1"/>
          </p:nvPr>
        </p:nvSpPr>
        <p:spPr>
          <a:xfrm>
            <a:off x="6323011" y="446090"/>
            <a:ext cx="5181603" cy="5414967"/>
          </a:xfrm>
        </p:spPr>
        <p:txBody>
          <a:bodyPr anchor="ct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9CC32C5B-E049-AE3B-CAAD-C0EE9EC8D874}"/>
              </a:ext>
            </a:extLst>
          </p:cNvPr>
          <p:cNvSpPr txBox="1">
            <a:spLocks noGrp="1"/>
          </p:cNvSpPr>
          <p:nvPr>
            <p:ph type="body" idx="2"/>
          </p:nvPr>
        </p:nvSpPr>
        <p:spPr>
          <a:xfrm>
            <a:off x="2589215" y="1598608"/>
            <a:ext cx="3505196" cy="4262439"/>
          </a:xfrm>
        </p:spPr>
        <p:txBody>
          <a:bodyPr/>
          <a:lstStyle>
            <a:lvl1pPr marL="0" indent="0">
              <a:buNone/>
              <a:defRPr sz="1400"/>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A09E7B9F-769B-A274-3D50-2208A396AA2C}"/>
              </a:ext>
            </a:extLst>
          </p:cNvPr>
          <p:cNvSpPr txBox="1">
            <a:spLocks noGrp="1"/>
          </p:cNvSpPr>
          <p:nvPr>
            <p:ph type="dt" sz="half" idx="7"/>
          </p:nvPr>
        </p:nvSpPr>
        <p:spPr/>
        <p:txBody>
          <a:bodyPr/>
          <a:lstStyle>
            <a:lvl1pPr>
              <a:defRPr/>
            </a:lvl1pPr>
          </a:lstStyle>
          <a:p>
            <a:pPr lvl="0"/>
            <a:fld id="{EC2C7D00-E781-44FC-9B1C-40D4E7CA3C91}" type="datetime1">
              <a:rPr lang="en-US"/>
              <a:pPr lvl="0"/>
              <a:t>12/6/2022</a:t>
            </a:fld>
            <a:endParaRPr lang="en-US"/>
          </a:p>
        </p:txBody>
      </p:sp>
      <p:sp>
        <p:nvSpPr>
          <p:cNvPr id="6" name="Footer Placeholder 5">
            <a:extLst>
              <a:ext uri="{FF2B5EF4-FFF2-40B4-BE49-F238E27FC236}">
                <a16:creationId xmlns:a16="http://schemas.microsoft.com/office/drawing/2014/main" id="{2D1F2AAC-4F50-49BA-44DF-08A57D98F43A}"/>
              </a:ext>
            </a:extLst>
          </p:cNvPr>
          <p:cNvSpPr txBox="1">
            <a:spLocks noGrp="1"/>
          </p:cNvSpPr>
          <p:nvPr>
            <p:ph type="ftr" sz="quarter" idx="9"/>
          </p:nvPr>
        </p:nvSpPr>
        <p:spPr/>
        <p:txBody>
          <a:bodyPr/>
          <a:lstStyle>
            <a:lvl1pPr>
              <a:defRPr/>
            </a:lvl1pPr>
          </a:lstStyle>
          <a:p>
            <a:pPr lvl="0"/>
            <a:r>
              <a:rPr lang="en-US"/>
              <a:t>christine PERNOT</a:t>
            </a:r>
          </a:p>
        </p:txBody>
      </p:sp>
      <p:sp>
        <p:nvSpPr>
          <p:cNvPr id="7" name="Freeform 11">
            <a:extLst>
              <a:ext uri="{FF2B5EF4-FFF2-40B4-BE49-F238E27FC236}">
                <a16:creationId xmlns:a16="http://schemas.microsoft.com/office/drawing/2014/main" id="{9C7405DD-6864-332E-5593-2DCFF92F5E0C}"/>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8" name="Slide Number Placeholder 6">
            <a:extLst>
              <a:ext uri="{FF2B5EF4-FFF2-40B4-BE49-F238E27FC236}">
                <a16:creationId xmlns:a16="http://schemas.microsoft.com/office/drawing/2014/main" id="{A5B16AF7-D2D3-AD62-3915-9CFDD33129F9}"/>
              </a:ext>
            </a:extLst>
          </p:cNvPr>
          <p:cNvSpPr txBox="1">
            <a:spLocks noGrp="1"/>
          </p:cNvSpPr>
          <p:nvPr>
            <p:ph type="sldNum" sz="quarter" idx="8"/>
          </p:nvPr>
        </p:nvSpPr>
        <p:spPr/>
        <p:txBody>
          <a:bodyPr/>
          <a:lstStyle>
            <a:lvl1pPr>
              <a:defRPr/>
            </a:lvl1pPr>
          </a:lstStyle>
          <a:p>
            <a:pPr lvl="0"/>
            <a:fld id="{069A7CA4-2882-427E-B22A-28B85B0F08B1}" type="slidenum">
              <a:t>‹#›</a:t>
            </a:fld>
            <a:endParaRPr lang="en-US"/>
          </a:p>
        </p:txBody>
      </p:sp>
    </p:spTree>
    <p:extLst>
      <p:ext uri="{BB962C8B-B14F-4D97-AF65-F5344CB8AC3E}">
        <p14:creationId xmlns:p14="http://schemas.microsoft.com/office/powerpoint/2010/main" val="37444161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8A38-04BF-C17F-2BC4-E832151186FE}"/>
              </a:ext>
            </a:extLst>
          </p:cNvPr>
          <p:cNvSpPr txBox="1">
            <a:spLocks noGrp="1"/>
          </p:cNvSpPr>
          <p:nvPr>
            <p:ph type="title"/>
          </p:nvPr>
        </p:nvSpPr>
        <p:spPr>
          <a:xfrm>
            <a:off x="2589215" y="4800600"/>
            <a:ext cx="8915400" cy="566735"/>
          </a:xfrm>
        </p:spPr>
        <p:txBody>
          <a:bodyPr anchor="b"/>
          <a:lstStyle>
            <a:lvl1pPr>
              <a:defRPr sz="2400"/>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38627F42-80F8-A727-3A94-27547F1FACE3}"/>
              </a:ext>
            </a:extLst>
          </p:cNvPr>
          <p:cNvSpPr txBox="1">
            <a:spLocks noGrp="1"/>
          </p:cNvSpPr>
          <p:nvPr>
            <p:ph type="pic" idx="1"/>
          </p:nvPr>
        </p:nvSpPr>
        <p:spPr>
          <a:xfrm>
            <a:off x="2589215" y="634968"/>
            <a:ext cx="8915400" cy="3854973"/>
          </a:xfrm>
        </p:spPr>
        <p:txBody>
          <a:bodyPr anchorCtr="1"/>
          <a:lstStyle>
            <a:lvl1pPr marL="0" indent="0" algn="ctr">
              <a:buNone/>
              <a:defRPr sz="1600"/>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C76AB2D8-78C6-A649-F662-6F7F4F5C2DCB}"/>
              </a:ext>
            </a:extLst>
          </p:cNvPr>
          <p:cNvSpPr txBox="1">
            <a:spLocks noGrp="1"/>
          </p:cNvSpPr>
          <p:nvPr>
            <p:ph type="body" idx="2"/>
          </p:nvPr>
        </p:nvSpPr>
        <p:spPr>
          <a:xfrm>
            <a:off x="2589215" y="5367335"/>
            <a:ext cx="8915400" cy="493711"/>
          </a:xfrm>
        </p:spPr>
        <p:txBody>
          <a:bodyPr/>
          <a:lstStyle>
            <a:lvl1pPr marL="0" indent="0">
              <a:buNone/>
              <a:defRPr sz="1200"/>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E011BB27-3E23-CACC-9DD7-588578FBECD3}"/>
              </a:ext>
            </a:extLst>
          </p:cNvPr>
          <p:cNvSpPr txBox="1">
            <a:spLocks noGrp="1"/>
          </p:cNvSpPr>
          <p:nvPr>
            <p:ph type="dt" sz="half" idx="7"/>
          </p:nvPr>
        </p:nvSpPr>
        <p:spPr/>
        <p:txBody>
          <a:bodyPr/>
          <a:lstStyle>
            <a:lvl1pPr>
              <a:defRPr/>
            </a:lvl1pPr>
          </a:lstStyle>
          <a:p>
            <a:pPr lvl="0"/>
            <a:fld id="{E49CADE8-55C4-44DA-B1CE-FFBF79A7F88E}" type="datetime1">
              <a:rPr lang="en-US"/>
              <a:pPr lvl="0"/>
              <a:t>12/6/2022</a:t>
            </a:fld>
            <a:endParaRPr lang="en-US"/>
          </a:p>
        </p:txBody>
      </p:sp>
      <p:sp>
        <p:nvSpPr>
          <p:cNvPr id="6" name="Footer Placeholder 5">
            <a:extLst>
              <a:ext uri="{FF2B5EF4-FFF2-40B4-BE49-F238E27FC236}">
                <a16:creationId xmlns:a16="http://schemas.microsoft.com/office/drawing/2014/main" id="{D1F8D3B2-469C-A17B-2F08-A438289705CA}"/>
              </a:ext>
            </a:extLst>
          </p:cNvPr>
          <p:cNvSpPr txBox="1">
            <a:spLocks noGrp="1"/>
          </p:cNvSpPr>
          <p:nvPr>
            <p:ph type="ftr" sz="quarter" idx="9"/>
          </p:nvPr>
        </p:nvSpPr>
        <p:spPr/>
        <p:txBody>
          <a:bodyPr/>
          <a:lstStyle>
            <a:lvl1pPr>
              <a:defRPr/>
            </a:lvl1pPr>
          </a:lstStyle>
          <a:p>
            <a:pPr lvl="0"/>
            <a:r>
              <a:rPr lang="en-US"/>
              <a:t>christine PERNOT</a:t>
            </a:r>
          </a:p>
        </p:txBody>
      </p:sp>
      <p:sp>
        <p:nvSpPr>
          <p:cNvPr id="7" name="Freeform 11">
            <a:extLst>
              <a:ext uri="{FF2B5EF4-FFF2-40B4-BE49-F238E27FC236}">
                <a16:creationId xmlns:a16="http://schemas.microsoft.com/office/drawing/2014/main" id="{578C67DB-67F6-0ADF-5B51-2B3E7737CC44}"/>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fr-FR"/>
          </a:p>
        </p:txBody>
      </p:sp>
      <p:sp>
        <p:nvSpPr>
          <p:cNvPr id="8" name="Slide Number Placeholder 6">
            <a:extLst>
              <a:ext uri="{FF2B5EF4-FFF2-40B4-BE49-F238E27FC236}">
                <a16:creationId xmlns:a16="http://schemas.microsoft.com/office/drawing/2014/main" id="{0AE49928-07B6-A51F-5823-305CE15B2625}"/>
              </a:ext>
            </a:extLst>
          </p:cNvPr>
          <p:cNvSpPr txBox="1">
            <a:spLocks noGrp="1"/>
          </p:cNvSpPr>
          <p:nvPr>
            <p:ph type="sldNum" sz="quarter" idx="8"/>
          </p:nvPr>
        </p:nvSpPr>
        <p:spPr>
          <a:xfrm>
            <a:off x="531815" y="4983086"/>
            <a:ext cx="779763" cy="365129"/>
          </a:xfrm>
        </p:spPr>
        <p:txBody>
          <a:bodyPr/>
          <a:lstStyle>
            <a:lvl1pPr>
              <a:defRPr/>
            </a:lvl1pPr>
          </a:lstStyle>
          <a:p>
            <a:pPr lvl="0"/>
            <a:fld id="{6EBF7B00-5B06-432D-ABB9-DB3D29FE2E7F}" type="slidenum">
              <a:t>‹#›</a:t>
            </a:fld>
            <a:endParaRPr lang="en-US"/>
          </a:p>
        </p:txBody>
      </p:sp>
    </p:spTree>
    <p:extLst>
      <p:ext uri="{BB962C8B-B14F-4D97-AF65-F5344CB8AC3E}">
        <p14:creationId xmlns:p14="http://schemas.microsoft.com/office/powerpoint/2010/main" val="208859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2">
            <a:extLst>
              <a:ext uri="{FF2B5EF4-FFF2-40B4-BE49-F238E27FC236}">
                <a16:creationId xmlns:a16="http://schemas.microsoft.com/office/drawing/2014/main" id="{DA4B60BE-BF5E-7119-E779-58BEB2D3FE27}"/>
              </a:ext>
            </a:extLst>
          </p:cNvPr>
          <p:cNvGrpSpPr/>
          <p:nvPr/>
        </p:nvGrpSpPr>
        <p:grpSpPr>
          <a:xfrm>
            <a:off x="0" y="228600"/>
            <a:ext cx="2851510" cy="6638634"/>
            <a:chOff x="0" y="228600"/>
            <a:chExt cx="2851510" cy="6638634"/>
          </a:xfrm>
        </p:grpSpPr>
        <p:sp>
          <p:nvSpPr>
            <p:cNvPr id="3" name="Freeform 11">
              <a:extLst>
                <a:ext uri="{FF2B5EF4-FFF2-40B4-BE49-F238E27FC236}">
                  <a16:creationId xmlns:a16="http://schemas.microsoft.com/office/drawing/2014/main" id="{CB0D4F48-D7BF-0463-0BFB-3EDFA8BA0407}"/>
                </a:ext>
              </a:extLst>
            </p:cNvPr>
            <p:cNvSpPr/>
            <p:nvPr/>
          </p:nvSpPr>
          <p:spPr>
            <a:xfrm>
              <a:off x="0" y="2575041"/>
              <a:ext cx="100638" cy="626217"/>
            </a:xfrm>
            <a:custGeom>
              <a:avLst/>
              <a:gdLst>
                <a:gd name="f0" fmla="val w"/>
                <a:gd name="f1" fmla="val h"/>
                <a:gd name="f2" fmla="val 0"/>
                <a:gd name="f3" fmla="val 22"/>
                <a:gd name="f4" fmla="val 136"/>
                <a:gd name="f5" fmla="val 20"/>
                <a:gd name="f6" fmla="val 117"/>
                <a:gd name="f7" fmla="val 19"/>
                <a:gd name="f8" fmla="val 99"/>
                <a:gd name="f9" fmla="val 17"/>
                <a:gd name="f10" fmla="val 80"/>
                <a:gd name="f11" fmla="val 11"/>
                <a:gd name="f12" fmla="val 54"/>
                <a:gd name="f13" fmla="val 6"/>
                <a:gd name="f14" fmla="val 27"/>
                <a:gd name="f15" fmla="val 35"/>
                <a:gd name="f16" fmla="val 64"/>
                <a:gd name="f17" fmla="val 13"/>
                <a:gd name="f18" fmla="val 94"/>
                <a:gd name="f19" fmla="val 124"/>
                <a:gd name="f20" fmla="val 128"/>
                <a:gd name="f21" fmla="val 21"/>
                <a:gd name="f22" fmla="val 132"/>
                <a:gd name="f23" fmla="*/ f0 1 22"/>
                <a:gd name="f24" fmla="*/ f1 1 136"/>
                <a:gd name="f25" fmla="val f2"/>
                <a:gd name="f26" fmla="val f3"/>
                <a:gd name="f27" fmla="val f4"/>
                <a:gd name="f28" fmla="+- f27 0 f25"/>
                <a:gd name="f29" fmla="+- f26 0 f25"/>
                <a:gd name="f30" fmla="*/ f29 1 22"/>
                <a:gd name="f31" fmla="*/ f28 1 136"/>
                <a:gd name="f32" fmla="*/ 0 1 f30"/>
                <a:gd name="f33" fmla="*/ f26 1 f30"/>
                <a:gd name="f34" fmla="*/ 0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2" h="136">
                  <a:moveTo>
                    <a:pt x="f3" y="f4"/>
                  </a:moveTo>
                  <a:cubicBezTo>
                    <a:pt x="f5" y="f6"/>
                    <a:pt x="f7" y="f8"/>
                    <a:pt x="f9" y="f10"/>
                  </a:cubicBezTo>
                  <a:cubicBezTo>
                    <a:pt x="f11" y="f12"/>
                    <a:pt x="f13" y="f14"/>
                    <a:pt x="f2" y="f2"/>
                  </a:cubicBezTo>
                  <a:cubicBezTo>
                    <a:pt x="f2" y="f15"/>
                    <a:pt x="f2" y="f15"/>
                    <a:pt x="f2" y="f15"/>
                  </a:cubicBezTo>
                  <a:cubicBezTo>
                    <a:pt x="f13" y="f16"/>
                    <a:pt x="f17" y="f18"/>
                    <a:pt x="f5" y="f19"/>
                  </a:cubicBezTo>
                  <a:cubicBezTo>
                    <a:pt x="f5" y="f20"/>
                    <a:pt x="f21" y="f22"/>
                    <a:pt x="f3" y="f4"/>
                  </a:cubicBezTo>
                  <a:close/>
                </a:path>
              </a:pathLst>
            </a:custGeom>
            <a:solidFill>
              <a:srgbClr val="766F54">
                <a:alpha val="20000"/>
              </a:srgbClr>
            </a:solidFill>
            <a:ln cap="rnd">
              <a:noFill/>
              <a:prstDash val="solid"/>
            </a:ln>
          </p:spPr>
          <p:txBody>
            <a:bodyPr lIns="0" tIns="0" rIns="0" bIns="0"/>
            <a:lstStyle/>
            <a:p>
              <a:endParaRPr lang="fr-FR"/>
            </a:p>
          </p:txBody>
        </p:sp>
        <p:sp>
          <p:nvSpPr>
            <p:cNvPr id="4" name="Freeform 12">
              <a:extLst>
                <a:ext uri="{FF2B5EF4-FFF2-40B4-BE49-F238E27FC236}">
                  <a16:creationId xmlns:a16="http://schemas.microsoft.com/office/drawing/2014/main" id="{2134D9DD-07E0-C624-D733-FF02F031EED2}"/>
                </a:ext>
              </a:extLst>
            </p:cNvPr>
            <p:cNvSpPr/>
            <p:nvPr/>
          </p:nvSpPr>
          <p:spPr>
            <a:xfrm>
              <a:off x="128601" y="3156527"/>
              <a:ext cx="646718" cy="2322219"/>
            </a:xfrm>
            <a:custGeom>
              <a:avLst/>
              <a:gdLst>
                <a:gd name="f0" fmla="val w"/>
                <a:gd name="f1" fmla="val h"/>
                <a:gd name="f2" fmla="val 0"/>
                <a:gd name="f3" fmla="val 140"/>
                <a:gd name="f4" fmla="val 504"/>
                <a:gd name="f5" fmla="val 86"/>
                <a:gd name="f6" fmla="val 350"/>
                <a:gd name="f7" fmla="val 103"/>
                <a:gd name="f8" fmla="val 402"/>
                <a:gd name="f9" fmla="val 120"/>
                <a:gd name="f10" fmla="val 453"/>
                <a:gd name="f11" fmla="val 139"/>
                <a:gd name="f12" fmla="val 495"/>
                <a:gd name="f13" fmla="val 487"/>
                <a:gd name="f14" fmla="val 478"/>
                <a:gd name="f15" fmla="val 124"/>
                <a:gd name="f16" fmla="val 435"/>
                <a:gd name="f17" fmla="val 109"/>
                <a:gd name="f18" fmla="val 391"/>
                <a:gd name="f19" fmla="val 95"/>
                <a:gd name="f20" fmla="val 347"/>
                <a:gd name="f21" fmla="val 58"/>
                <a:gd name="f22" fmla="val 233"/>
                <a:gd name="f23" fmla="val 27"/>
                <a:gd name="f24" fmla="val 117"/>
                <a:gd name="f25" fmla="val 2"/>
                <a:gd name="f26" fmla="val 20"/>
                <a:gd name="f27" fmla="val 4"/>
                <a:gd name="f28" fmla="val 41"/>
                <a:gd name="f29" fmla="val 6"/>
                <a:gd name="f30" fmla="val 61"/>
                <a:gd name="f31" fmla="val 30"/>
                <a:gd name="f32" fmla="val 158"/>
                <a:gd name="f33" fmla="val 56"/>
                <a:gd name="f34" fmla="val 255"/>
                <a:gd name="f35" fmla="*/ f0 1 140"/>
                <a:gd name="f36" fmla="*/ f1 1 504"/>
                <a:gd name="f37" fmla="val f2"/>
                <a:gd name="f38" fmla="val f3"/>
                <a:gd name="f39" fmla="val f4"/>
                <a:gd name="f40" fmla="+- f39 0 f37"/>
                <a:gd name="f41" fmla="+- f38 0 f37"/>
                <a:gd name="f42" fmla="*/ f41 1 140"/>
                <a:gd name="f43" fmla="*/ f40 1 504"/>
                <a:gd name="f44" fmla="*/ 0 1 f42"/>
                <a:gd name="f45" fmla="*/ f38 1 f42"/>
                <a:gd name="f46" fmla="*/ 0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140" h="504">
                  <a:moveTo>
                    <a:pt x="f5" y="f6"/>
                  </a:moveTo>
                  <a:cubicBezTo>
                    <a:pt x="f7" y="f8"/>
                    <a:pt x="f9" y="f10"/>
                    <a:pt x="f11" y="f4"/>
                  </a:cubicBezTo>
                  <a:cubicBezTo>
                    <a:pt x="f11" y="f12"/>
                    <a:pt x="f11" y="f13"/>
                    <a:pt x="f3" y="f14"/>
                  </a:cubicBezTo>
                  <a:cubicBezTo>
                    <a:pt x="f15" y="f16"/>
                    <a:pt x="f17" y="f18"/>
                    <a:pt x="f19" y="f20"/>
                  </a:cubicBezTo>
                  <a:cubicBezTo>
                    <a:pt x="f21" y="f22"/>
                    <a:pt x="f23" y="f24"/>
                    <a:pt x="f2" y="f2"/>
                  </a:cubicBezTo>
                  <a:cubicBezTo>
                    <a:pt x="f25" y="f26"/>
                    <a:pt x="f27" y="f28"/>
                    <a:pt x="f29" y="f30"/>
                  </a:cubicBezTo>
                  <a:cubicBezTo>
                    <a:pt x="f31" y="f32"/>
                    <a:pt x="f33" y="f34"/>
                    <a:pt x="f5" y="f6"/>
                  </a:cubicBezTo>
                  <a:close/>
                </a:path>
              </a:pathLst>
            </a:custGeom>
            <a:solidFill>
              <a:srgbClr val="766F54">
                <a:alpha val="20000"/>
              </a:srgbClr>
            </a:solidFill>
            <a:ln cap="rnd">
              <a:noFill/>
              <a:prstDash val="solid"/>
            </a:ln>
          </p:spPr>
          <p:txBody>
            <a:bodyPr lIns="0" tIns="0" rIns="0" bIns="0"/>
            <a:lstStyle/>
            <a:p>
              <a:endParaRPr lang="fr-FR"/>
            </a:p>
          </p:txBody>
        </p:sp>
        <p:sp>
          <p:nvSpPr>
            <p:cNvPr id="5" name="Freeform 13">
              <a:extLst>
                <a:ext uri="{FF2B5EF4-FFF2-40B4-BE49-F238E27FC236}">
                  <a16:creationId xmlns:a16="http://schemas.microsoft.com/office/drawing/2014/main" id="{B5BD384A-5336-B97F-8A53-34439EF8D5C6}"/>
                </a:ext>
              </a:extLst>
            </p:cNvPr>
            <p:cNvSpPr/>
            <p:nvPr/>
          </p:nvSpPr>
          <p:spPr>
            <a:xfrm>
              <a:off x="806994" y="5447062"/>
              <a:ext cx="609438" cy="1420163"/>
            </a:xfrm>
            <a:custGeom>
              <a:avLst/>
              <a:gdLst>
                <a:gd name="f0" fmla="val w"/>
                <a:gd name="f1" fmla="val h"/>
                <a:gd name="f2" fmla="val 0"/>
                <a:gd name="f3" fmla="val 132"/>
                <a:gd name="f4" fmla="val 308"/>
                <a:gd name="f5" fmla="val 8"/>
                <a:gd name="f6" fmla="val 22"/>
                <a:gd name="f7" fmla="val 5"/>
                <a:gd name="f8" fmla="val 15"/>
                <a:gd name="f9" fmla="val 2"/>
                <a:gd name="f10" fmla="val 10"/>
                <a:gd name="f11" fmla="val 19"/>
                <a:gd name="f12" fmla="val 29"/>
                <a:gd name="f13" fmla="val 21"/>
                <a:gd name="f14" fmla="val 85"/>
                <a:gd name="f15" fmla="val 44"/>
                <a:gd name="f16" fmla="val 140"/>
                <a:gd name="f17" fmla="val 68"/>
                <a:gd name="f18" fmla="val 194"/>
                <a:gd name="f19" fmla="val 232"/>
                <a:gd name="f20" fmla="val 104"/>
                <a:gd name="f21" fmla="val 270"/>
                <a:gd name="f22" fmla="val 123"/>
                <a:gd name="f23" fmla="val 113"/>
                <a:gd name="f24" fmla="val 269"/>
                <a:gd name="f25" fmla="val 94"/>
                <a:gd name="f26" fmla="val 230"/>
                <a:gd name="f27" fmla="val 77"/>
                <a:gd name="f28" fmla="val 190"/>
                <a:gd name="f29" fmla="val 52"/>
                <a:gd name="f30" fmla="val 135"/>
                <a:gd name="f31" fmla="val 79"/>
                <a:gd name="f32" fmla="*/ f0 1 132"/>
                <a:gd name="f33" fmla="*/ f1 1 308"/>
                <a:gd name="f34" fmla="val f2"/>
                <a:gd name="f35" fmla="val f3"/>
                <a:gd name="f36" fmla="val f4"/>
                <a:gd name="f37" fmla="+- f36 0 f34"/>
                <a:gd name="f38" fmla="+- f35 0 f34"/>
                <a:gd name="f39" fmla="*/ f38 1 132"/>
                <a:gd name="f40" fmla="*/ f37 1 308"/>
                <a:gd name="f41" fmla="*/ 0 1 f39"/>
                <a:gd name="f42" fmla="*/ f35 1 f39"/>
                <a:gd name="f43" fmla="*/ 0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32" h="308">
                  <a:moveTo>
                    <a:pt x="f5" y="f6"/>
                  </a:moveTo>
                  <a:cubicBezTo>
                    <a:pt x="f7" y="f8"/>
                    <a:pt x="f9" y="f5"/>
                    <a:pt x="f2" y="f2"/>
                  </a:cubicBezTo>
                  <a:cubicBezTo>
                    <a:pt x="f2" y="f10"/>
                    <a:pt x="f2" y="f11"/>
                    <a:pt x="f2" y="f12"/>
                  </a:cubicBezTo>
                  <a:cubicBezTo>
                    <a:pt x="f13" y="f14"/>
                    <a:pt x="f15" y="f16"/>
                    <a:pt x="f17" y="f18"/>
                  </a:cubicBezTo>
                  <a:cubicBezTo>
                    <a:pt x="f14" y="f19"/>
                    <a:pt x="f20" y="f21"/>
                    <a:pt x="f22" y="f4"/>
                  </a:cubicBezTo>
                  <a:cubicBezTo>
                    <a:pt x="f3" y="f4"/>
                    <a:pt x="f3" y="f4"/>
                    <a:pt x="f3" y="f4"/>
                  </a:cubicBezTo>
                  <a:cubicBezTo>
                    <a:pt x="f23" y="f24"/>
                    <a:pt x="f25" y="f26"/>
                    <a:pt x="f27" y="f28"/>
                  </a:cubicBezTo>
                  <a:cubicBezTo>
                    <a:pt x="f29" y="f30"/>
                    <a:pt x="f12" y="f31"/>
                    <a:pt x="f5" y="f6"/>
                  </a:cubicBezTo>
                  <a:close/>
                </a:path>
              </a:pathLst>
            </a:custGeom>
            <a:solidFill>
              <a:srgbClr val="766F54">
                <a:alpha val="20000"/>
              </a:srgbClr>
            </a:solidFill>
            <a:ln cap="rnd">
              <a:noFill/>
              <a:prstDash val="solid"/>
            </a:ln>
          </p:spPr>
          <p:txBody>
            <a:bodyPr lIns="0" tIns="0" rIns="0" bIns="0"/>
            <a:lstStyle/>
            <a:p>
              <a:endParaRPr lang="fr-FR"/>
            </a:p>
          </p:txBody>
        </p:sp>
        <p:sp>
          <p:nvSpPr>
            <p:cNvPr id="6" name="Freeform 14">
              <a:extLst>
                <a:ext uri="{FF2B5EF4-FFF2-40B4-BE49-F238E27FC236}">
                  <a16:creationId xmlns:a16="http://schemas.microsoft.com/office/drawing/2014/main" id="{CAE49494-279F-D4CB-A3FD-65331383EF0E}"/>
                </a:ext>
              </a:extLst>
            </p:cNvPr>
            <p:cNvSpPr/>
            <p:nvPr/>
          </p:nvSpPr>
          <p:spPr>
            <a:xfrm>
              <a:off x="959827" y="6503798"/>
              <a:ext cx="171468" cy="363428"/>
            </a:xfrm>
            <a:custGeom>
              <a:avLst/>
              <a:gdLst>
                <a:gd name="f0" fmla="val w"/>
                <a:gd name="f1" fmla="val h"/>
                <a:gd name="f2" fmla="val 0"/>
                <a:gd name="f3" fmla="val 37"/>
                <a:gd name="f4" fmla="val 79"/>
                <a:gd name="f5" fmla="val 28"/>
                <a:gd name="f6" fmla="val 24"/>
                <a:gd name="f7" fmla="val 53"/>
                <a:gd name="f8" fmla="val 12"/>
                <a:gd name="f9" fmla="val 27"/>
                <a:gd name="f10" fmla="val 8"/>
                <a:gd name="f11" fmla="val 17"/>
                <a:gd name="f12" fmla="*/ f0 1 37"/>
                <a:gd name="f13" fmla="*/ f1 1 79"/>
                <a:gd name="f14" fmla="val f2"/>
                <a:gd name="f15" fmla="val f3"/>
                <a:gd name="f16" fmla="val f4"/>
                <a:gd name="f17" fmla="+- f16 0 f14"/>
                <a:gd name="f18" fmla="+- f15 0 f14"/>
                <a:gd name="f19" fmla="*/ f18 1 37"/>
                <a:gd name="f20" fmla="*/ f17 1 79"/>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7" h="79">
                  <a:moveTo>
                    <a:pt x="f5" y="f4"/>
                  </a:moveTo>
                  <a:cubicBezTo>
                    <a:pt x="f3" y="f4"/>
                    <a:pt x="f3" y="f4"/>
                    <a:pt x="f3" y="f4"/>
                  </a:cubicBezTo>
                  <a:cubicBezTo>
                    <a:pt x="f6" y="f7"/>
                    <a:pt x="f8" y="f9"/>
                    <a:pt x="f2" y="f2"/>
                  </a:cubicBezTo>
                  <a:cubicBezTo>
                    <a:pt x="f10" y="f9"/>
                    <a:pt x="f11" y="f7"/>
                    <a:pt x="f5" y="f4"/>
                  </a:cubicBezTo>
                  <a:close/>
                </a:path>
              </a:pathLst>
            </a:custGeom>
            <a:solidFill>
              <a:srgbClr val="766F54">
                <a:alpha val="20000"/>
              </a:srgbClr>
            </a:solidFill>
            <a:ln cap="rnd">
              <a:noFill/>
              <a:prstDash val="solid"/>
            </a:ln>
          </p:spPr>
          <p:txBody>
            <a:bodyPr lIns="0" tIns="0" rIns="0" bIns="0"/>
            <a:lstStyle/>
            <a:p>
              <a:endParaRPr lang="fr-FR"/>
            </a:p>
          </p:txBody>
        </p:sp>
        <p:sp>
          <p:nvSpPr>
            <p:cNvPr id="7" name="Freeform 15">
              <a:extLst>
                <a:ext uri="{FF2B5EF4-FFF2-40B4-BE49-F238E27FC236}">
                  <a16:creationId xmlns:a16="http://schemas.microsoft.com/office/drawing/2014/main" id="{34A2A041-FA00-A0A3-1643-D4DDEED71857}"/>
                </a:ext>
              </a:extLst>
            </p:cNvPr>
            <p:cNvSpPr/>
            <p:nvPr/>
          </p:nvSpPr>
          <p:spPr>
            <a:xfrm>
              <a:off x="100638" y="3201259"/>
              <a:ext cx="821908" cy="3328635"/>
            </a:xfrm>
            <a:custGeom>
              <a:avLst/>
              <a:gdLst>
                <a:gd name="f0" fmla="val w"/>
                <a:gd name="f1" fmla="val h"/>
                <a:gd name="f2" fmla="val 0"/>
                <a:gd name="f3" fmla="val 178"/>
                <a:gd name="f4" fmla="val 722"/>
                <a:gd name="f5" fmla="val 162"/>
                <a:gd name="f6" fmla="val 660"/>
                <a:gd name="f7" fmla="val 145"/>
                <a:gd name="f8" fmla="val 618"/>
                <a:gd name="f9" fmla="val 130"/>
                <a:gd name="f10" fmla="val 576"/>
                <a:gd name="f11" fmla="val 116"/>
                <a:gd name="f12" fmla="val 534"/>
                <a:gd name="f13" fmla="val 84"/>
                <a:gd name="f14" fmla="val 437"/>
                <a:gd name="f15" fmla="val 59"/>
                <a:gd name="f16" fmla="val 337"/>
                <a:gd name="f17" fmla="val 40"/>
                <a:gd name="f18" fmla="val 236"/>
                <a:gd name="f19" fmla="val 29"/>
                <a:gd name="f20" fmla="val 175"/>
                <a:gd name="f21" fmla="val 20"/>
                <a:gd name="f22" fmla="val 113"/>
                <a:gd name="f23" fmla="val 12"/>
                <a:gd name="f24" fmla="val 51"/>
                <a:gd name="f25" fmla="val 8"/>
                <a:gd name="f26" fmla="val 34"/>
                <a:gd name="f27" fmla="val 4"/>
                <a:gd name="f28" fmla="val 17"/>
                <a:gd name="f29" fmla="val 79"/>
                <a:gd name="f30" fmla="val 19"/>
                <a:gd name="f31" fmla="val 159"/>
                <a:gd name="f32" fmla="val 33"/>
                <a:gd name="f33" fmla="val 237"/>
                <a:gd name="f34" fmla="val 339"/>
                <a:gd name="f35" fmla="val 76"/>
                <a:gd name="f36" fmla="val 439"/>
                <a:gd name="f37" fmla="val 107"/>
                <a:gd name="f38" fmla="val 537"/>
                <a:gd name="f39" fmla="val 123"/>
                <a:gd name="f40" fmla="val 586"/>
                <a:gd name="f41" fmla="val 141"/>
                <a:gd name="f42" fmla="val 634"/>
                <a:gd name="f43" fmla="val 160"/>
                <a:gd name="f44" fmla="val 681"/>
                <a:gd name="f45" fmla="val 166"/>
                <a:gd name="f46" fmla="val 695"/>
                <a:gd name="f47" fmla="val 172"/>
                <a:gd name="f48" fmla="val 708"/>
                <a:gd name="f49" fmla="val 176"/>
                <a:gd name="f50" fmla="val 717"/>
                <a:gd name="f51" fmla="val 713"/>
                <a:gd name="f52" fmla="val 174"/>
                <a:gd name="f53" fmla="val 169"/>
                <a:gd name="f54" fmla="val 692"/>
                <a:gd name="f55" fmla="val 165"/>
                <a:gd name="f56" fmla="val 676"/>
                <a:gd name="f57" fmla="*/ f0 1 178"/>
                <a:gd name="f58" fmla="*/ f1 1 722"/>
                <a:gd name="f59" fmla="val f2"/>
                <a:gd name="f60" fmla="val f3"/>
                <a:gd name="f61" fmla="val f4"/>
                <a:gd name="f62" fmla="+- f61 0 f59"/>
                <a:gd name="f63" fmla="+- f60 0 f59"/>
                <a:gd name="f64" fmla="*/ f63 1 178"/>
                <a:gd name="f65" fmla="*/ f62 1 722"/>
                <a:gd name="f66" fmla="*/ 0 1 f64"/>
                <a:gd name="f67" fmla="*/ f60 1 f64"/>
                <a:gd name="f68" fmla="*/ 0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78" h="722">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5" y="f29"/>
                    <a:pt x="f30" y="f31"/>
                    <a:pt x="f32" y="f33"/>
                  </a:cubicBezTo>
                  <a:cubicBezTo>
                    <a:pt x="f24" y="f34"/>
                    <a:pt x="f35" y="f36"/>
                    <a:pt x="f37" y="f38"/>
                  </a:cubicBezTo>
                  <a:cubicBezTo>
                    <a:pt x="f39" y="f40"/>
                    <a:pt x="f41" y="f42"/>
                    <a:pt x="f43" y="f44"/>
                  </a:cubicBezTo>
                  <a:cubicBezTo>
                    <a:pt x="f45" y="f46"/>
                    <a:pt x="f47" y="f48"/>
                    <a:pt x="f3" y="f4"/>
                  </a:cubicBezTo>
                  <a:cubicBezTo>
                    <a:pt x="f49" y="f50"/>
                    <a:pt x="f20" y="f51"/>
                    <a:pt x="f52" y="f48"/>
                  </a:cubicBezTo>
                  <a:cubicBezTo>
                    <a:pt x="f53" y="f54"/>
                    <a:pt x="f55" y="f56"/>
                    <a:pt x="f5" y="f6"/>
                  </a:cubicBezTo>
                  <a:close/>
                </a:path>
              </a:pathLst>
            </a:custGeom>
            <a:solidFill>
              <a:srgbClr val="766F54">
                <a:alpha val="20000"/>
              </a:srgbClr>
            </a:solidFill>
            <a:ln cap="rnd">
              <a:noFill/>
              <a:prstDash val="solid"/>
            </a:ln>
          </p:spPr>
          <p:txBody>
            <a:bodyPr lIns="0" tIns="0" rIns="0" bIns="0"/>
            <a:lstStyle/>
            <a:p>
              <a:endParaRPr lang="fr-FR"/>
            </a:p>
          </p:txBody>
        </p:sp>
        <p:sp>
          <p:nvSpPr>
            <p:cNvPr id="8" name="Freeform 16">
              <a:extLst>
                <a:ext uri="{FF2B5EF4-FFF2-40B4-BE49-F238E27FC236}">
                  <a16:creationId xmlns:a16="http://schemas.microsoft.com/office/drawing/2014/main" id="{7E8D728A-2B76-6D61-80B2-F40A495C192B}"/>
                </a:ext>
              </a:extLst>
            </p:cNvPr>
            <p:cNvSpPr/>
            <p:nvPr/>
          </p:nvSpPr>
          <p:spPr>
            <a:xfrm>
              <a:off x="22366" y="228600"/>
              <a:ext cx="106234" cy="2927927"/>
            </a:xfrm>
            <a:custGeom>
              <a:avLst/>
              <a:gdLst>
                <a:gd name="f0" fmla="val w"/>
                <a:gd name="f1" fmla="val h"/>
                <a:gd name="f2" fmla="val 0"/>
                <a:gd name="f3" fmla="val 23"/>
                <a:gd name="f4" fmla="val 635"/>
                <a:gd name="f5" fmla="val 11"/>
                <a:gd name="f6" fmla="val 577"/>
                <a:gd name="f7" fmla="val 12"/>
                <a:gd name="f8" fmla="val 581"/>
                <a:gd name="f9" fmla="val 585"/>
                <a:gd name="f10" fmla="val 589"/>
                <a:gd name="f11" fmla="val 15"/>
                <a:gd name="f12" fmla="val 603"/>
                <a:gd name="f13" fmla="val 19"/>
                <a:gd name="f14" fmla="val 617"/>
                <a:gd name="f15" fmla="val 22"/>
                <a:gd name="f16" fmla="val 632"/>
                <a:gd name="f17" fmla="val 633"/>
                <a:gd name="f18" fmla="val 634"/>
                <a:gd name="f19" fmla="val 21"/>
                <a:gd name="f20" fmla="val 615"/>
                <a:gd name="f21" fmla="val 596"/>
                <a:gd name="f22" fmla="val 17"/>
                <a:gd name="f23" fmla="val 576"/>
                <a:gd name="f24" fmla="val 9"/>
                <a:gd name="f25" fmla="val 474"/>
                <a:gd name="f26" fmla="val 5"/>
                <a:gd name="f27" fmla="val 372"/>
                <a:gd name="f28" fmla="val 269"/>
                <a:gd name="f29" fmla="val 6"/>
                <a:gd name="f30" fmla="val 179"/>
                <a:gd name="f31" fmla="val 90"/>
                <a:gd name="f32" fmla="val 89"/>
                <a:gd name="f33" fmla="val 2"/>
                <a:gd name="f34" fmla="val 1"/>
                <a:gd name="f35" fmla="val 3"/>
                <a:gd name="f36" fmla="*/ f0 1 23"/>
                <a:gd name="f37" fmla="*/ f1 1 635"/>
                <a:gd name="f38" fmla="val f2"/>
                <a:gd name="f39" fmla="val f3"/>
                <a:gd name="f40" fmla="val f4"/>
                <a:gd name="f41" fmla="+- f40 0 f38"/>
                <a:gd name="f42" fmla="+- f39 0 f38"/>
                <a:gd name="f43" fmla="*/ f42 1 23"/>
                <a:gd name="f44" fmla="*/ f41 1 635"/>
                <a:gd name="f45" fmla="*/ 0 1 f43"/>
                <a:gd name="f46" fmla="*/ f39 1 f43"/>
                <a:gd name="f47" fmla="*/ 0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23" h="635">
                  <a:moveTo>
                    <a:pt x="f5" y="f6"/>
                  </a:moveTo>
                  <a:cubicBezTo>
                    <a:pt x="f7" y="f8"/>
                    <a:pt x="f7" y="f9"/>
                    <a:pt x="f7" y="f10"/>
                  </a:cubicBezTo>
                  <a:cubicBezTo>
                    <a:pt x="f11" y="f12"/>
                    <a:pt x="f13" y="f14"/>
                    <a:pt x="f15" y="f16"/>
                  </a:cubicBezTo>
                  <a:cubicBezTo>
                    <a:pt x="f15" y="f17"/>
                    <a:pt x="f15" y="f18"/>
                    <a:pt x="f3" y="f4"/>
                  </a:cubicBezTo>
                  <a:cubicBezTo>
                    <a:pt x="f19" y="f20"/>
                    <a:pt x="f13" y="f21"/>
                    <a:pt x="f22" y="f23"/>
                  </a:cubicBezTo>
                  <a:cubicBezTo>
                    <a:pt x="f24" y="f25"/>
                    <a:pt x="f26" y="f27"/>
                    <a:pt x="f26" y="f28"/>
                  </a:cubicBezTo>
                  <a:cubicBezTo>
                    <a:pt x="f29" y="f30"/>
                    <a:pt x="f24" y="f31"/>
                    <a:pt x="f11" y="f2"/>
                  </a:cubicBezTo>
                  <a:cubicBezTo>
                    <a:pt x="f7" y="f2"/>
                    <a:pt x="f7" y="f2"/>
                    <a:pt x="f7" y="f2"/>
                  </a:cubicBezTo>
                  <a:cubicBezTo>
                    <a:pt x="f26" y="f32"/>
                    <a:pt x="f33" y="f30"/>
                    <a:pt x="f34" y="f28"/>
                  </a:cubicBezTo>
                  <a:cubicBezTo>
                    <a:pt x="f2" y="f27"/>
                    <a:pt x="f35" y="f25"/>
                    <a:pt x="f5" y="f6"/>
                  </a:cubicBezTo>
                  <a:close/>
                </a:path>
              </a:pathLst>
            </a:custGeom>
            <a:solidFill>
              <a:srgbClr val="766F54">
                <a:alpha val="20000"/>
              </a:srgbClr>
            </a:solidFill>
            <a:ln cap="rnd">
              <a:noFill/>
              <a:prstDash val="solid"/>
            </a:ln>
          </p:spPr>
          <p:txBody>
            <a:bodyPr lIns="0" tIns="0" rIns="0" bIns="0"/>
            <a:lstStyle/>
            <a:p>
              <a:endParaRPr lang="fr-FR"/>
            </a:p>
          </p:txBody>
        </p:sp>
        <p:sp>
          <p:nvSpPr>
            <p:cNvPr id="9" name="Freeform 17">
              <a:extLst>
                <a:ext uri="{FF2B5EF4-FFF2-40B4-BE49-F238E27FC236}">
                  <a16:creationId xmlns:a16="http://schemas.microsoft.com/office/drawing/2014/main" id="{E3986AB6-140C-9630-2565-47111AAF2A16}"/>
                </a:ext>
              </a:extLst>
            </p:cNvPr>
            <p:cNvSpPr/>
            <p:nvPr/>
          </p:nvSpPr>
          <p:spPr>
            <a:xfrm>
              <a:off x="78281" y="2944066"/>
              <a:ext cx="78272" cy="493894"/>
            </a:xfrm>
            <a:custGeom>
              <a:avLst/>
              <a:gdLst>
                <a:gd name="f0" fmla="val w"/>
                <a:gd name="f1" fmla="val h"/>
                <a:gd name="f2" fmla="val 0"/>
                <a:gd name="f3" fmla="val 17"/>
                <a:gd name="f4" fmla="val 107"/>
                <a:gd name="f5" fmla="val 2"/>
                <a:gd name="f6" fmla="val 19"/>
                <a:gd name="f7" fmla="val 3"/>
                <a:gd name="f8" fmla="val 37"/>
                <a:gd name="f9" fmla="val 5"/>
                <a:gd name="f10" fmla="val 56"/>
                <a:gd name="f11" fmla="val 9"/>
                <a:gd name="f12" fmla="val 73"/>
                <a:gd name="f13" fmla="val 13"/>
                <a:gd name="f14" fmla="val 90"/>
                <a:gd name="f15" fmla="val 15"/>
                <a:gd name="f16" fmla="val 87"/>
                <a:gd name="f17" fmla="val 66"/>
                <a:gd name="f18" fmla="val 11"/>
                <a:gd name="f19" fmla="val 46"/>
                <a:gd name="f20" fmla="val 10"/>
                <a:gd name="f21" fmla="val 45"/>
                <a:gd name="f22" fmla="val 44"/>
                <a:gd name="f23" fmla="val 43"/>
                <a:gd name="f24" fmla="val 7"/>
                <a:gd name="f25" fmla="val 28"/>
                <a:gd name="f26" fmla="val 14"/>
                <a:gd name="f27" fmla="*/ f0 1 17"/>
                <a:gd name="f28" fmla="*/ f1 1 107"/>
                <a:gd name="f29" fmla="val f2"/>
                <a:gd name="f30" fmla="val f3"/>
                <a:gd name="f31" fmla="val f4"/>
                <a:gd name="f32" fmla="+- f31 0 f29"/>
                <a:gd name="f33" fmla="+- f30 0 f29"/>
                <a:gd name="f34" fmla="*/ f33 1 17"/>
                <a:gd name="f35" fmla="*/ f32 1 107"/>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7" h="107">
                  <a:moveTo>
                    <a:pt x="f2" y="f2"/>
                  </a:moveTo>
                  <a:cubicBezTo>
                    <a:pt x="f5" y="f6"/>
                    <a:pt x="f7" y="f8"/>
                    <a:pt x="f9" y="f10"/>
                  </a:cubicBezTo>
                  <a:cubicBezTo>
                    <a:pt x="f11" y="f12"/>
                    <a:pt x="f13" y="f14"/>
                    <a:pt x="f3" y="f4"/>
                  </a:cubicBezTo>
                  <a:cubicBezTo>
                    <a:pt x="f15" y="f16"/>
                    <a:pt x="f13" y="f17"/>
                    <a:pt x="f18" y="f19"/>
                  </a:cubicBezTo>
                  <a:cubicBezTo>
                    <a:pt x="f20" y="f21"/>
                    <a:pt x="f20" y="f22"/>
                    <a:pt x="f20" y="f23"/>
                  </a:cubicBezTo>
                  <a:cubicBezTo>
                    <a:pt x="f24" y="f25"/>
                    <a:pt x="f7" y="f26"/>
                    <a:pt x="f2" y="f2"/>
                  </a:cubicBezTo>
                  <a:close/>
                </a:path>
              </a:pathLst>
            </a:custGeom>
            <a:solidFill>
              <a:srgbClr val="766F54">
                <a:alpha val="20000"/>
              </a:srgbClr>
            </a:solidFill>
            <a:ln cap="rnd">
              <a:noFill/>
              <a:prstDash val="solid"/>
            </a:ln>
          </p:spPr>
          <p:txBody>
            <a:bodyPr lIns="0" tIns="0" rIns="0" bIns="0"/>
            <a:lstStyle/>
            <a:p>
              <a:endParaRPr lang="fr-FR"/>
            </a:p>
          </p:txBody>
        </p:sp>
        <p:sp>
          <p:nvSpPr>
            <p:cNvPr id="10" name="Freeform 18">
              <a:extLst>
                <a:ext uri="{FF2B5EF4-FFF2-40B4-BE49-F238E27FC236}">
                  <a16:creationId xmlns:a16="http://schemas.microsoft.com/office/drawing/2014/main" id="{57674AC0-2ACE-4E92-8175-F25A278EA07D}"/>
                </a:ext>
              </a:extLst>
            </p:cNvPr>
            <p:cNvSpPr/>
            <p:nvPr/>
          </p:nvSpPr>
          <p:spPr>
            <a:xfrm>
              <a:off x="769723" y="5478746"/>
              <a:ext cx="190103" cy="1025051"/>
            </a:xfrm>
            <a:custGeom>
              <a:avLst/>
              <a:gdLst>
                <a:gd name="f0" fmla="val w"/>
                <a:gd name="f1" fmla="val h"/>
                <a:gd name="f2" fmla="val 0"/>
                <a:gd name="f3" fmla="val 41"/>
                <a:gd name="f4" fmla="val 222"/>
                <a:gd name="f5" fmla="val 31"/>
                <a:gd name="f6" fmla="val 2"/>
                <a:gd name="f7" fmla="val 62"/>
                <a:gd name="f8" fmla="val 5"/>
                <a:gd name="f9" fmla="val 93"/>
                <a:gd name="f10" fmla="val 8"/>
                <a:gd name="f11" fmla="val 117"/>
                <a:gd name="f12" fmla="val 12"/>
                <a:gd name="f13" fmla="val 142"/>
                <a:gd name="f14" fmla="val 17"/>
                <a:gd name="f15" fmla="val 166"/>
                <a:gd name="f16" fmla="val 19"/>
                <a:gd name="f17" fmla="val 172"/>
                <a:gd name="f18" fmla="val 22"/>
                <a:gd name="f19" fmla="val 178"/>
                <a:gd name="f20" fmla="val 24"/>
                <a:gd name="f21" fmla="val 184"/>
                <a:gd name="f22" fmla="val 30"/>
                <a:gd name="f23" fmla="val 197"/>
                <a:gd name="f24" fmla="val 35"/>
                <a:gd name="f25" fmla="val 209"/>
                <a:gd name="f26" fmla="val 40"/>
                <a:gd name="f27" fmla="val 219"/>
                <a:gd name="f28" fmla="val 39"/>
                <a:gd name="f29" fmla="val 215"/>
                <a:gd name="f30" fmla="val 38"/>
                <a:gd name="f31" fmla="val 212"/>
                <a:gd name="f32" fmla="val 26"/>
                <a:gd name="f33" fmla="val 18"/>
                <a:gd name="f34" fmla="val 132"/>
                <a:gd name="f35" fmla="val 13"/>
                <a:gd name="f36" fmla="val 92"/>
                <a:gd name="f37" fmla="val 11"/>
                <a:gd name="f38" fmla="val 68"/>
                <a:gd name="f39" fmla="val 9"/>
                <a:gd name="f40" fmla="val 45"/>
                <a:gd name="f41" fmla="val 21"/>
                <a:gd name="f42" fmla="val 7"/>
                <a:gd name="f43" fmla="val 20"/>
                <a:gd name="f44" fmla="val 6"/>
                <a:gd name="f45" fmla="*/ f0 1 41"/>
                <a:gd name="f46" fmla="*/ f1 1 222"/>
                <a:gd name="f47" fmla="val f2"/>
                <a:gd name="f48" fmla="val f3"/>
                <a:gd name="f49" fmla="val f4"/>
                <a:gd name="f50" fmla="+- f49 0 f47"/>
                <a:gd name="f51" fmla="+- f48 0 f47"/>
                <a:gd name="f52" fmla="*/ f51 1 41"/>
                <a:gd name="f53" fmla="*/ f50 1 222"/>
                <a:gd name="f54" fmla="*/ 0 1 f52"/>
                <a:gd name="f55" fmla="*/ f48 1 f52"/>
                <a:gd name="f56" fmla="*/ 0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41" h="222">
                  <a:moveTo>
                    <a:pt x="f2" y="f2"/>
                  </a:moveTo>
                  <a:cubicBezTo>
                    <a:pt x="f2" y="f5"/>
                    <a:pt x="f6" y="f7"/>
                    <a:pt x="f8" y="f9"/>
                  </a:cubicBezTo>
                  <a:cubicBezTo>
                    <a:pt x="f10" y="f11"/>
                    <a:pt x="f12" y="f13"/>
                    <a:pt x="f14" y="f15"/>
                  </a:cubicBezTo>
                  <a:cubicBezTo>
                    <a:pt x="f16" y="f17"/>
                    <a:pt x="f18" y="f19"/>
                    <a:pt x="f20" y="f21"/>
                  </a:cubicBezTo>
                  <a:cubicBezTo>
                    <a:pt x="f22" y="f23"/>
                    <a:pt x="f24" y="f25"/>
                    <a:pt x="f3" y="f4"/>
                  </a:cubicBezTo>
                  <a:cubicBezTo>
                    <a:pt x="f26" y="f27"/>
                    <a:pt x="f28" y="f29"/>
                    <a:pt x="f30" y="f31"/>
                  </a:cubicBezTo>
                  <a:cubicBezTo>
                    <a:pt x="f32" y="f17"/>
                    <a:pt x="f33" y="f34"/>
                    <a:pt x="f35" y="f36"/>
                  </a:cubicBezTo>
                  <a:cubicBezTo>
                    <a:pt x="f37" y="f38"/>
                    <a:pt x="f39" y="f40"/>
                    <a:pt x="f10" y="f18"/>
                  </a:cubicBezTo>
                  <a:cubicBezTo>
                    <a:pt x="f10" y="f41"/>
                    <a:pt x="f42" y="f43"/>
                    <a:pt x="f42" y="f33"/>
                  </a:cubicBezTo>
                  <a:cubicBezTo>
                    <a:pt x="f8" y="f12"/>
                    <a:pt x="f6" y="f44"/>
                    <a:pt x="f2" y="f2"/>
                  </a:cubicBezTo>
                  <a:close/>
                </a:path>
              </a:pathLst>
            </a:custGeom>
            <a:solidFill>
              <a:srgbClr val="766F54">
                <a:alpha val="20000"/>
              </a:srgbClr>
            </a:solidFill>
            <a:ln cap="rnd">
              <a:noFill/>
              <a:prstDash val="solid"/>
            </a:ln>
          </p:spPr>
          <p:txBody>
            <a:bodyPr lIns="0" tIns="0" rIns="0" bIns="0"/>
            <a:lstStyle/>
            <a:p>
              <a:endParaRPr lang="fr-FR"/>
            </a:p>
          </p:txBody>
        </p:sp>
        <p:sp>
          <p:nvSpPr>
            <p:cNvPr id="11" name="Freeform 19">
              <a:extLst>
                <a:ext uri="{FF2B5EF4-FFF2-40B4-BE49-F238E27FC236}">
                  <a16:creationId xmlns:a16="http://schemas.microsoft.com/office/drawing/2014/main" id="{E5920B5C-24FF-243A-8E03-64E67550BC3E}"/>
                </a:ext>
              </a:extLst>
            </p:cNvPr>
            <p:cNvSpPr/>
            <p:nvPr/>
          </p:nvSpPr>
          <p:spPr>
            <a:xfrm>
              <a:off x="775310" y="1399022"/>
              <a:ext cx="2076200" cy="4048030"/>
            </a:xfrm>
            <a:custGeom>
              <a:avLst/>
              <a:gdLst>
                <a:gd name="f0" fmla="val w"/>
                <a:gd name="f1" fmla="val h"/>
                <a:gd name="f2" fmla="val 0"/>
                <a:gd name="f3" fmla="val 450"/>
                <a:gd name="f4" fmla="val 878"/>
                <a:gd name="f5" fmla="val 7"/>
                <a:gd name="f6" fmla="val 854"/>
                <a:gd name="f7" fmla="val 10"/>
                <a:gd name="f8" fmla="val 772"/>
                <a:gd name="f9" fmla="val 26"/>
                <a:gd name="f10" fmla="val 691"/>
                <a:gd name="f11" fmla="val 50"/>
                <a:gd name="f12" fmla="val 613"/>
                <a:gd name="f13" fmla="val 75"/>
                <a:gd name="f14" fmla="val 535"/>
                <a:gd name="f15" fmla="val 109"/>
                <a:gd name="f16" fmla="val 460"/>
                <a:gd name="f17" fmla="val 149"/>
                <a:gd name="f18" fmla="val 388"/>
                <a:gd name="f19" fmla="val 189"/>
                <a:gd name="f20" fmla="val 316"/>
                <a:gd name="f21" fmla="val 235"/>
                <a:gd name="f22" fmla="val 248"/>
                <a:gd name="f23" fmla="val 285"/>
                <a:gd name="f24" fmla="val 183"/>
                <a:gd name="f25" fmla="val 310"/>
                <a:gd name="f26" fmla="val 151"/>
                <a:gd name="f27" fmla="val 337"/>
                <a:gd name="f28" fmla="val 119"/>
                <a:gd name="f29" fmla="val 364"/>
                <a:gd name="f30" fmla="val 89"/>
                <a:gd name="f31" fmla="val 378"/>
                <a:gd name="f32" fmla="val 74"/>
                <a:gd name="f33" fmla="val 392"/>
                <a:gd name="f34" fmla="val 58"/>
                <a:gd name="f35" fmla="val 406"/>
                <a:gd name="f36" fmla="val 44"/>
                <a:gd name="f37" fmla="val 421"/>
                <a:gd name="f38" fmla="val 29"/>
                <a:gd name="f39" fmla="val 435"/>
                <a:gd name="f40" fmla="val 15"/>
                <a:gd name="f41" fmla="val 1"/>
                <a:gd name="f42" fmla="val 434"/>
                <a:gd name="f43" fmla="val 14"/>
                <a:gd name="f44" fmla="val 420"/>
                <a:gd name="f45" fmla="val 28"/>
                <a:gd name="f46" fmla="val 405"/>
                <a:gd name="f47" fmla="val 43"/>
                <a:gd name="f48" fmla="val 391"/>
                <a:gd name="f49" fmla="val 57"/>
                <a:gd name="f50" fmla="val 377"/>
                <a:gd name="f51" fmla="val 72"/>
                <a:gd name="f52" fmla="val 363"/>
                <a:gd name="f53" fmla="val 88"/>
                <a:gd name="f54" fmla="val 335"/>
                <a:gd name="f55" fmla="val 118"/>
                <a:gd name="f56" fmla="val 308"/>
                <a:gd name="f57" fmla="val 283"/>
                <a:gd name="f58" fmla="val 181"/>
                <a:gd name="f59" fmla="val 232"/>
                <a:gd name="f60" fmla="val 246"/>
                <a:gd name="f61" fmla="val 185"/>
                <a:gd name="f62" fmla="val 314"/>
                <a:gd name="f63" fmla="val 145"/>
                <a:gd name="f64" fmla="val 386"/>
                <a:gd name="f65" fmla="val 104"/>
                <a:gd name="f66" fmla="val 457"/>
                <a:gd name="f67" fmla="val 70"/>
                <a:gd name="f68" fmla="val 533"/>
                <a:gd name="f69" fmla="val 45"/>
                <a:gd name="f70" fmla="val 611"/>
                <a:gd name="f71" fmla="val 19"/>
                <a:gd name="f72" fmla="val 690"/>
                <a:gd name="f73" fmla="val 3"/>
                <a:gd name="f74" fmla="val 771"/>
                <a:gd name="f75" fmla="val 856"/>
                <a:gd name="f76" fmla="val 857"/>
                <a:gd name="f77" fmla="val 859"/>
                <a:gd name="f78" fmla="val 2"/>
                <a:gd name="f79" fmla="val 865"/>
                <a:gd name="f80" fmla="val 4"/>
                <a:gd name="f81" fmla="val 872"/>
                <a:gd name="f82" fmla="val 870"/>
                <a:gd name="f83" fmla="val 862"/>
                <a:gd name="f84" fmla="*/ f0 1 450"/>
                <a:gd name="f85" fmla="*/ f1 1 878"/>
                <a:gd name="f86" fmla="val f2"/>
                <a:gd name="f87" fmla="val f3"/>
                <a:gd name="f88" fmla="val f4"/>
                <a:gd name="f89" fmla="+- f88 0 f86"/>
                <a:gd name="f90" fmla="+- f87 0 f86"/>
                <a:gd name="f91" fmla="*/ f90 1 450"/>
                <a:gd name="f92" fmla="*/ f89 1 878"/>
                <a:gd name="f93" fmla="*/ 0 1 f91"/>
                <a:gd name="f94" fmla="*/ f87 1 f91"/>
                <a:gd name="f95" fmla="*/ 0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450" h="87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 y="f41"/>
                  </a:cubicBezTo>
                  <a:cubicBezTo>
                    <a:pt x="f3" y="f2"/>
                    <a:pt x="f3" y="f2"/>
                    <a:pt x="f3" y="f2"/>
                  </a:cubicBezTo>
                  <a:cubicBezTo>
                    <a:pt x="f42" y="f43"/>
                    <a:pt x="f44" y="f45"/>
                    <a:pt x="f46" y="f47"/>
                  </a:cubicBezTo>
                  <a:cubicBezTo>
                    <a:pt x="f48" y="f49"/>
                    <a:pt x="f50" y="f51"/>
                    <a:pt x="f52" y="f53"/>
                  </a:cubicBezTo>
                  <a:cubicBezTo>
                    <a:pt x="f54" y="f55"/>
                    <a:pt x="f56" y="f17"/>
                    <a:pt x="f57" y="f58"/>
                  </a:cubicBezTo>
                  <a:cubicBezTo>
                    <a:pt x="f59" y="f60"/>
                    <a:pt x="f61" y="f62"/>
                    <a:pt x="f63" y="f64"/>
                  </a:cubicBezTo>
                  <a:cubicBezTo>
                    <a:pt x="f65" y="f66"/>
                    <a:pt x="f67" y="f68"/>
                    <a:pt x="f69" y="f70"/>
                  </a:cubicBezTo>
                  <a:cubicBezTo>
                    <a:pt x="f71" y="f72"/>
                    <a:pt x="f73" y="f74"/>
                    <a:pt x="f2" y="f6"/>
                  </a:cubicBezTo>
                  <a:cubicBezTo>
                    <a:pt x="f2" y="f75"/>
                    <a:pt x="f2" y="f76"/>
                    <a:pt x="f2" y="f77"/>
                  </a:cubicBezTo>
                  <a:cubicBezTo>
                    <a:pt x="f78" y="f79"/>
                    <a:pt x="f80" y="f81"/>
                    <a:pt x="f5" y="f4"/>
                  </a:cubicBezTo>
                  <a:cubicBezTo>
                    <a:pt x="f5" y="f82"/>
                    <a:pt x="f5" y="f83"/>
                    <a:pt x="f5" y="f6"/>
                  </a:cubicBezTo>
                  <a:close/>
                </a:path>
              </a:pathLst>
            </a:custGeom>
            <a:solidFill>
              <a:srgbClr val="766F54">
                <a:alpha val="20000"/>
              </a:srgbClr>
            </a:solidFill>
            <a:ln cap="rnd">
              <a:noFill/>
              <a:prstDash val="solid"/>
            </a:ln>
          </p:spPr>
          <p:txBody>
            <a:bodyPr lIns="0" tIns="0" rIns="0" bIns="0"/>
            <a:lstStyle/>
            <a:p>
              <a:endParaRPr lang="fr-FR"/>
            </a:p>
          </p:txBody>
        </p:sp>
        <p:sp>
          <p:nvSpPr>
            <p:cNvPr id="12" name="Freeform 20">
              <a:extLst>
                <a:ext uri="{FF2B5EF4-FFF2-40B4-BE49-F238E27FC236}">
                  <a16:creationId xmlns:a16="http://schemas.microsoft.com/office/drawing/2014/main" id="{BA52B3F8-70B8-3812-404B-43CCA9F764F1}"/>
                </a:ext>
              </a:extLst>
            </p:cNvPr>
            <p:cNvSpPr/>
            <p:nvPr/>
          </p:nvSpPr>
          <p:spPr>
            <a:xfrm>
              <a:off x="922547" y="6529894"/>
              <a:ext cx="162150" cy="337340"/>
            </a:xfrm>
            <a:custGeom>
              <a:avLst/>
              <a:gdLst>
                <a:gd name="f0" fmla="val w"/>
                <a:gd name="f1" fmla="val h"/>
                <a:gd name="f2" fmla="val 0"/>
                <a:gd name="f3" fmla="val 35"/>
                <a:gd name="f4" fmla="val 73"/>
                <a:gd name="f5" fmla="val 7"/>
                <a:gd name="f6" fmla="val 24"/>
                <a:gd name="f7" fmla="val 16"/>
                <a:gd name="f8" fmla="val 49"/>
                <a:gd name="f9" fmla="val 26"/>
                <a:gd name="f10" fmla="val 23"/>
                <a:gd name="f11" fmla="val 11"/>
                <a:gd name="f12" fmla="*/ f0 1 35"/>
                <a:gd name="f13" fmla="*/ f1 1 73"/>
                <a:gd name="f14" fmla="val f2"/>
                <a:gd name="f15" fmla="val f3"/>
                <a:gd name="f16" fmla="val f4"/>
                <a:gd name="f17" fmla="+- f16 0 f14"/>
                <a:gd name="f18" fmla="+- f15 0 f14"/>
                <a:gd name="f19" fmla="*/ f18 1 35"/>
                <a:gd name="f20" fmla="*/ f17 1 73"/>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 h="73">
                  <a:moveTo>
                    <a:pt x="f2" y="f2"/>
                  </a:moveTo>
                  <a:cubicBezTo>
                    <a:pt x="f5" y="f6"/>
                    <a:pt x="f7" y="f8"/>
                    <a:pt x="f9" y="f4"/>
                  </a:cubicBezTo>
                  <a:cubicBezTo>
                    <a:pt x="f3" y="f4"/>
                    <a:pt x="f3" y="f4"/>
                    <a:pt x="f3" y="f4"/>
                  </a:cubicBezTo>
                  <a:cubicBezTo>
                    <a:pt x="f10" y="f8"/>
                    <a:pt x="f11" y="f6"/>
                    <a:pt x="f2" y="f2"/>
                  </a:cubicBezTo>
                  <a:close/>
                </a:path>
              </a:pathLst>
            </a:custGeom>
            <a:solidFill>
              <a:srgbClr val="766F54">
                <a:alpha val="20000"/>
              </a:srgbClr>
            </a:solidFill>
            <a:ln cap="rnd">
              <a:noFill/>
              <a:prstDash val="solid"/>
            </a:ln>
          </p:spPr>
          <p:txBody>
            <a:bodyPr lIns="0" tIns="0" rIns="0" bIns="0"/>
            <a:lstStyle/>
            <a:p>
              <a:endParaRPr lang="fr-FR"/>
            </a:p>
          </p:txBody>
        </p:sp>
        <p:sp>
          <p:nvSpPr>
            <p:cNvPr id="13" name="Freeform 21">
              <a:extLst>
                <a:ext uri="{FF2B5EF4-FFF2-40B4-BE49-F238E27FC236}">
                  <a16:creationId xmlns:a16="http://schemas.microsoft.com/office/drawing/2014/main" id="{F16F79EC-97B0-937B-F02D-33B63BE770A4}"/>
                </a:ext>
              </a:extLst>
            </p:cNvPr>
            <p:cNvSpPr/>
            <p:nvPr/>
          </p:nvSpPr>
          <p:spPr>
            <a:xfrm>
              <a:off x="769723" y="5359462"/>
              <a:ext cx="37270" cy="221787"/>
            </a:xfrm>
            <a:custGeom>
              <a:avLst/>
              <a:gdLst>
                <a:gd name="f0" fmla="val w"/>
                <a:gd name="f1" fmla="val h"/>
                <a:gd name="f2" fmla="val 0"/>
                <a:gd name="f3" fmla="val 8"/>
                <a:gd name="f4" fmla="val 48"/>
                <a:gd name="f5" fmla="val 7"/>
                <a:gd name="f6" fmla="val 44"/>
                <a:gd name="f7" fmla="val 46"/>
                <a:gd name="f8" fmla="val 47"/>
                <a:gd name="f9" fmla="val 38"/>
                <a:gd name="f10" fmla="val 29"/>
                <a:gd name="f11" fmla="val 19"/>
                <a:gd name="f12" fmla="val 5"/>
                <a:gd name="f13" fmla="val 13"/>
                <a:gd name="f14" fmla="val 3"/>
                <a:gd name="f15" fmla="val 6"/>
                <a:gd name="f16" fmla="val 1"/>
                <a:gd name="f17" fmla="val 9"/>
                <a:gd name="f18" fmla="val 17"/>
                <a:gd name="f19" fmla="val 26"/>
                <a:gd name="f20" fmla="val 2"/>
                <a:gd name="f21" fmla="val 32"/>
                <a:gd name="f22" fmla="*/ f0 1 8"/>
                <a:gd name="f23" fmla="*/ f1 1 48"/>
                <a:gd name="f24" fmla="val f2"/>
                <a:gd name="f25" fmla="val f3"/>
                <a:gd name="f26" fmla="val f4"/>
                <a:gd name="f27" fmla="+- f26 0 f24"/>
                <a:gd name="f28" fmla="+- f25 0 f24"/>
                <a:gd name="f29" fmla="*/ f28 1 8"/>
                <a:gd name="f30" fmla="*/ f27 1 48"/>
                <a:gd name="f31" fmla="*/ 0 1 f29"/>
                <a:gd name="f32" fmla="*/ f25 1 f29"/>
                <a:gd name="f33" fmla="*/ 0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8" h="48">
                  <a:moveTo>
                    <a:pt x="f5" y="f6"/>
                  </a:moveTo>
                  <a:cubicBezTo>
                    <a:pt x="f5" y="f7"/>
                    <a:pt x="f3" y="f8"/>
                    <a:pt x="f3" y="f4"/>
                  </a:cubicBezTo>
                  <a:cubicBezTo>
                    <a:pt x="f3" y="f9"/>
                    <a:pt x="f3" y="f10"/>
                    <a:pt x="f3" y="f11"/>
                  </a:cubicBezTo>
                  <a:cubicBezTo>
                    <a:pt x="f12" y="f13"/>
                    <a:pt x="f14" y="f15"/>
                    <a:pt x="f16" y="f2"/>
                  </a:cubicBezTo>
                  <a:cubicBezTo>
                    <a:pt x="f2" y="f17"/>
                    <a:pt x="f2" y="f18"/>
                    <a:pt x="f2" y="f19"/>
                  </a:cubicBezTo>
                  <a:cubicBezTo>
                    <a:pt x="f20" y="f21"/>
                    <a:pt x="f12" y="f9"/>
                    <a:pt x="f5" y="f6"/>
                  </a:cubicBezTo>
                  <a:close/>
                </a:path>
              </a:pathLst>
            </a:custGeom>
            <a:solidFill>
              <a:srgbClr val="766F54">
                <a:alpha val="20000"/>
              </a:srgbClr>
            </a:solidFill>
            <a:ln cap="rnd">
              <a:noFill/>
              <a:prstDash val="solid"/>
            </a:ln>
          </p:spPr>
          <p:txBody>
            <a:bodyPr lIns="0" tIns="0" rIns="0" bIns="0"/>
            <a:lstStyle/>
            <a:p>
              <a:endParaRPr lang="fr-FR"/>
            </a:p>
          </p:txBody>
        </p:sp>
        <p:sp>
          <p:nvSpPr>
            <p:cNvPr id="14" name="Freeform 22">
              <a:extLst>
                <a:ext uri="{FF2B5EF4-FFF2-40B4-BE49-F238E27FC236}">
                  <a16:creationId xmlns:a16="http://schemas.microsoft.com/office/drawing/2014/main" id="{23DEF7E7-5A18-3BBC-D235-862687E164B5}"/>
                </a:ext>
              </a:extLst>
            </p:cNvPr>
            <p:cNvSpPr/>
            <p:nvPr/>
          </p:nvSpPr>
          <p:spPr>
            <a:xfrm>
              <a:off x="849861" y="6244739"/>
              <a:ext cx="238557" cy="622486"/>
            </a:xfrm>
            <a:custGeom>
              <a:avLst/>
              <a:gdLst>
                <a:gd name="f0" fmla="val w"/>
                <a:gd name="f1" fmla="val h"/>
                <a:gd name="f2" fmla="val 0"/>
                <a:gd name="f3" fmla="val 52"/>
                <a:gd name="f4" fmla="val 135"/>
                <a:gd name="f5" fmla="val 7"/>
                <a:gd name="f6" fmla="val 18"/>
                <a:gd name="f7" fmla="val 5"/>
                <a:gd name="f8" fmla="val 12"/>
                <a:gd name="f9" fmla="val 2"/>
                <a:gd name="f10" fmla="val 6"/>
                <a:gd name="f11" fmla="val 3"/>
                <a:gd name="f12" fmla="val 16"/>
                <a:gd name="f13" fmla="val 32"/>
                <a:gd name="f14" fmla="val 48"/>
                <a:gd name="f15" fmla="val 13"/>
                <a:gd name="f16" fmla="val 53"/>
                <a:gd name="f17" fmla="val 14"/>
                <a:gd name="f18" fmla="val 57"/>
                <a:gd name="f19" fmla="val 62"/>
                <a:gd name="f20" fmla="val 27"/>
                <a:gd name="f21" fmla="val 86"/>
                <a:gd name="f22" fmla="val 39"/>
                <a:gd name="f23" fmla="val 111"/>
                <a:gd name="f24" fmla="val 51"/>
                <a:gd name="f25" fmla="val 41"/>
                <a:gd name="f26" fmla="val 109"/>
                <a:gd name="f27" fmla="val 83"/>
                <a:gd name="f28" fmla="val 24"/>
                <a:gd name="f29" fmla="val 56"/>
                <a:gd name="f30" fmla="val 43"/>
                <a:gd name="f31" fmla="val 31"/>
                <a:gd name="f32" fmla="*/ f0 1 52"/>
                <a:gd name="f33" fmla="*/ f1 1 135"/>
                <a:gd name="f34" fmla="val f2"/>
                <a:gd name="f35" fmla="val f3"/>
                <a:gd name="f36" fmla="val f4"/>
                <a:gd name="f37" fmla="+- f36 0 f34"/>
                <a:gd name="f38" fmla="+- f35 0 f34"/>
                <a:gd name="f39" fmla="*/ f38 1 52"/>
                <a:gd name="f40" fmla="*/ f37 1 135"/>
                <a:gd name="f41" fmla="*/ 0 1 f39"/>
                <a:gd name="f42" fmla="*/ f35 1 f39"/>
                <a:gd name="f43" fmla="*/ 0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52" h="135">
                  <a:moveTo>
                    <a:pt x="f5" y="f6"/>
                  </a:moveTo>
                  <a:cubicBezTo>
                    <a:pt x="f7" y="f8"/>
                    <a:pt x="f9" y="f10"/>
                    <a:pt x="f2" y="f2"/>
                  </a:cubicBezTo>
                  <a:cubicBezTo>
                    <a:pt x="f11" y="f12"/>
                    <a:pt x="f5" y="f13"/>
                    <a:pt x="f8" y="f14"/>
                  </a:cubicBezTo>
                  <a:cubicBezTo>
                    <a:pt x="f15" y="f16"/>
                    <a:pt x="f17" y="f18"/>
                    <a:pt x="f12" y="f19"/>
                  </a:cubicBezTo>
                  <a:cubicBezTo>
                    <a:pt x="f20" y="f21"/>
                    <a:pt x="f22" y="f23"/>
                    <a:pt x="f24" y="f4"/>
                  </a:cubicBezTo>
                  <a:cubicBezTo>
                    <a:pt x="f3" y="f4"/>
                    <a:pt x="f3" y="f4"/>
                    <a:pt x="f3" y="f4"/>
                  </a:cubicBezTo>
                  <a:cubicBezTo>
                    <a:pt x="f25" y="f26"/>
                    <a:pt x="f13" y="f27"/>
                    <a:pt x="f28" y="f29"/>
                  </a:cubicBezTo>
                  <a:cubicBezTo>
                    <a:pt x="f6" y="f30"/>
                    <a:pt x="f15" y="f31"/>
                    <a:pt x="f5" y="f6"/>
                  </a:cubicBezTo>
                  <a:close/>
                </a:path>
              </a:pathLst>
            </a:custGeom>
            <a:solidFill>
              <a:srgbClr val="766F54">
                <a:alpha val="20000"/>
              </a:srgbClr>
            </a:solidFill>
            <a:ln cap="rnd">
              <a:noFill/>
              <a:prstDash val="solid"/>
            </a:ln>
          </p:spPr>
          <p:txBody>
            <a:bodyPr lIns="0" tIns="0" rIns="0" bIns="0"/>
            <a:lstStyle/>
            <a:p>
              <a:endParaRPr lang="fr-FR"/>
            </a:p>
          </p:txBody>
        </p:sp>
      </p:grpSp>
      <p:grpSp>
        <p:nvGrpSpPr>
          <p:cNvPr id="15" name="Group 9">
            <a:extLst>
              <a:ext uri="{FF2B5EF4-FFF2-40B4-BE49-F238E27FC236}">
                <a16:creationId xmlns:a16="http://schemas.microsoft.com/office/drawing/2014/main" id="{901594D4-CFDD-742C-176C-C15C4AD4EE98}"/>
              </a:ext>
            </a:extLst>
          </p:cNvPr>
          <p:cNvGrpSpPr/>
          <p:nvPr/>
        </p:nvGrpSpPr>
        <p:grpSpPr>
          <a:xfrm>
            <a:off x="27221" y="-786"/>
            <a:ext cx="2356674" cy="6854040"/>
            <a:chOff x="27221" y="-786"/>
            <a:chExt cx="2356674" cy="6854040"/>
          </a:xfrm>
        </p:grpSpPr>
        <p:sp>
          <p:nvSpPr>
            <p:cNvPr id="16" name="Freeform 27">
              <a:extLst>
                <a:ext uri="{FF2B5EF4-FFF2-40B4-BE49-F238E27FC236}">
                  <a16:creationId xmlns:a16="http://schemas.microsoft.com/office/drawing/2014/main" id="{BA6B47FF-7BFB-6E10-D41E-561FB35266AE}"/>
                </a:ext>
              </a:extLst>
            </p:cNvPr>
            <p:cNvSpPr/>
            <p:nvPr/>
          </p:nvSpPr>
          <p:spPr>
            <a:xfrm>
              <a:off x="27221" y="-786"/>
              <a:ext cx="494324" cy="4401043"/>
            </a:xfrm>
            <a:custGeom>
              <a:avLst/>
              <a:gdLst>
                <a:gd name="f0" fmla="val w"/>
                <a:gd name="f1" fmla="val h"/>
                <a:gd name="f2" fmla="val 0"/>
                <a:gd name="f3" fmla="val 103"/>
                <a:gd name="f4" fmla="val 920"/>
                <a:gd name="f5" fmla="val 7"/>
                <a:gd name="f6" fmla="val 210"/>
                <a:gd name="f7" fmla="val 11"/>
                <a:gd name="f8" fmla="val 288"/>
                <a:gd name="f9" fmla="val 17"/>
                <a:gd name="f10" fmla="val 367"/>
                <a:gd name="f11" fmla="val 26"/>
                <a:gd name="f12" fmla="val 445"/>
                <a:gd name="f13" fmla="val 34"/>
                <a:gd name="f14" fmla="val 523"/>
                <a:gd name="f15" fmla="val 44"/>
                <a:gd name="f16" fmla="val 601"/>
                <a:gd name="f17" fmla="val 57"/>
                <a:gd name="f18" fmla="val 679"/>
                <a:gd name="f19" fmla="val 69"/>
                <a:gd name="f20" fmla="val 757"/>
                <a:gd name="f21" fmla="val 84"/>
                <a:gd name="f22" fmla="val 834"/>
                <a:gd name="f23" fmla="val 101"/>
                <a:gd name="f24" fmla="val 911"/>
                <a:gd name="f25" fmla="val 102"/>
                <a:gd name="f26" fmla="val 914"/>
                <a:gd name="f27" fmla="val 917"/>
                <a:gd name="f28" fmla="val 905"/>
                <a:gd name="f29" fmla="val 100"/>
                <a:gd name="f30" fmla="val 889"/>
                <a:gd name="f31" fmla="val 99"/>
                <a:gd name="f32" fmla="val 874"/>
                <a:gd name="f33" fmla="val 871"/>
                <a:gd name="f34" fmla="val 868"/>
                <a:gd name="f35" fmla="val 866"/>
                <a:gd name="f36" fmla="val 85"/>
                <a:gd name="f37" fmla="val 803"/>
                <a:gd name="f38" fmla="val 73"/>
                <a:gd name="f39" fmla="val 741"/>
                <a:gd name="f40" fmla="val 63"/>
                <a:gd name="f41" fmla="val 678"/>
                <a:gd name="f42" fmla="val 50"/>
                <a:gd name="f43" fmla="val 600"/>
                <a:gd name="f44" fmla="val 39"/>
                <a:gd name="f45" fmla="val 30"/>
                <a:gd name="f46" fmla="val 444"/>
                <a:gd name="f47" fmla="val 21"/>
                <a:gd name="f48" fmla="val 366"/>
                <a:gd name="f49" fmla="val 14"/>
                <a:gd name="f50" fmla="val 9"/>
                <a:gd name="f51" fmla="val 209"/>
                <a:gd name="f52" fmla="val 170"/>
                <a:gd name="f53" fmla="val 5"/>
                <a:gd name="f54" fmla="val 131"/>
                <a:gd name="f55" fmla="val 3"/>
                <a:gd name="f56" fmla="val 92"/>
                <a:gd name="f57" fmla="val 2"/>
                <a:gd name="f58" fmla="val 61"/>
                <a:gd name="f59" fmla="val 1"/>
                <a:gd name="f60" fmla="val 31"/>
                <a:gd name="f61" fmla="val 4"/>
                <a:gd name="f62" fmla="*/ f0 1 103"/>
                <a:gd name="f63" fmla="*/ f1 1 920"/>
                <a:gd name="f64" fmla="val f2"/>
                <a:gd name="f65" fmla="val f3"/>
                <a:gd name="f66" fmla="val f4"/>
                <a:gd name="f67" fmla="+- f66 0 f64"/>
                <a:gd name="f68" fmla="+- f65 0 f64"/>
                <a:gd name="f69" fmla="*/ f68 1 103"/>
                <a:gd name="f70" fmla="*/ f67 1 920"/>
                <a:gd name="f71" fmla="*/ 0 1 f69"/>
                <a:gd name="f72" fmla="*/ f65 1 f69"/>
                <a:gd name="f73" fmla="*/ 0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03" h="920">
                  <a:moveTo>
                    <a:pt x="f5" y="f6"/>
                  </a:moveTo>
                  <a:cubicBezTo>
                    <a:pt x="f7" y="f8"/>
                    <a:pt x="f9" y="f10"/>
                    <a:pt x="f11" y="f12"/>
                  </a:cubicBezTo>
                  <a:cubicBezTo>
                    <a:pt x="f13" y="f14"/>
                    <a:pt x="f15" y="f16"/>
                    <a:pt x="f17" y="f18"/>
                  </a:cubicBezTo>
                  <a:cubicBezTo>
                    <a:pt x="f19" y="f20"/>
                    <a:pt x="f21" y="f22"/>
                    <a:pt x="f23" y="f24"/>
                  </a:cubicBezTo>
                  <a:cubicBezTo>
                    <a:pt x="f25" y="f26"/>
                    <a:pt x="f3" y="f27"/>
                    <a:pt x="f3" y="f4"/>
                  </a:cubicBezTo>
                  <a:cubicBezTo>
                    <a:pt x="f25" y="f28"/>
                    <a:pt x="f29" y="f30"/>
                    <a:pt x="f31" y="f32"/>
                  </a:cubicBezTo>
                  <a:cubicBezTo>
                    <a:pt x="f31" y="f33"/>
                    <a:pt x="f31" y="f34"/>
                    <a:pt x="f31" y="f35"/>
                  </a:cubicBezTo>
                  <a:cubicBezTo>
                    <a:pt x="f36" y="f37"/>
                    <a:pt x="f38" y="f39"/>
                    <a:pt x="f40" y="f41"/>
                  </a:cubicBezTo>
                  <a:cubicBezTo>
                    <a:pt x="f42" y="f43"/>
                    <a:pt x="f44" y="f14"/>
                    <a:pt x="f45" y="f46"/>
                  </a:cubicBezTo>
                  <a:cubicBezTo>
                    <a:pt x="f47" y="f48"/>
                    <a:pt x="f49" y="f8"/>
                    <a:pt x="f50" y="f51"/>
                  </a:cubicBezTo>
                  <a:cubicBezTo>
                    <a:pt x="f5" y="f52"/>
                    <a:pt x="f53" y="f54"/>
                    <a:pt x="f55" y="f56"/>
                  </a:cubicBezTo>
                  <a:cubicBezTo>
                    <a:pt x="f57" y="f58"/>
                    <a:pt x="f59" y="f60"/>
                    <a:pt x="f59" y="f2"/>
                  </a:cubicBezTo>
                  <a:cubicBezTo>
                    <a:pt x="f2" y="f2"/>
                    <a:pt x="f2" y="f2"/>
                    <a:pt x="f2" y="f2"/>
                  </a:cubicBezTo>
                  <a:cubicBezTo>
                    <a:pt x="f2" y="f60"/>
                    <a:pt x="f59" y="f58"/>
                    <a:pt x="f59" y="f56"/>
                  </a:cubicBezTo>
                  <a:cubicBezTo>
                    <a:pt x="f55" y="f54"/>
                    <a:pt x="f61" y="f52"/>
                    <a:pt x="f5" y="f6"/>
                  </a:cubicBezTo>
                  <a:close/>
                </a:path>
              </a:pathLst>
            </a:custGeom>
            <a:solidFill>
              <a:srgbClr val="766F54"/>
            </a:solidFill>
            <a:ln cap="rnd">
              <a:noFill/>
              <a:prstDash val="solid"/>
            </a:ln>
          </p:spPr>
          <p:txBody>
            <a:bodyPr lIns="0" tIns="0" rIns="0" bIns="0"/>
            <a:lstStyle/>
            <a:p>
              <a:endParaRPr lang="fr-FR"/>
            </a:p>
          </p:txBody>
        </p:sp>
        <p:sp>
          <p:nvSpPr>
            <p:cNvPr id="17" name="Freeform 28">
              <a:extLst>
                <a:ext uri="{FF2B5EF4-FFF2-40B4-BE49-F238E27FC236}">
                  <a16:creationId xmlns:a16="http://schemas.microsoft.com/office/drawing/2014/main" id="{7BDBD075-BA7D-A56A-5CA5-EB4C854842EC}"/>
                </a:ext>
              </a:extLst>
            </p:cNvPr>
            <p:cNvSpPr/>
            <p:nvPr/>
          </p:nvSpPr>
          <p:spPr>
            <a:xfrm>
              <a:off x="550285" y="4316470"/>
              <a:ext cx="423440" cy="1580695"/>
            </a:xfrm>
            <a:custGeom>
              <a:avLst/>
              <a:gdLst>
                <a:gd name="f0" fmla="val w"/>
                <a:gd name="f1" fmla="val h"/>
                <a:gd name="f2" fmla="val 0"/>
                <a:gd name="f3" fmla="val 88"/>
                <a:gd name="f4" fmla="val 330"/>
                <a:gd name="f5" fmla="val 53"/>
                <a:gd name="f6" fmla="val 229"/>
                <a:gd name="f7" fmla="val 64"/>
                <a:gd name="f8" fmla="val 263"/>
                <a:gd name="f9" fmla="val 75"/>
                <a:gd name="f10" fmla="val 297"/>
                <a:gd name="f11" fmla="val 323"/>
                <a:gd name="f12" fmla="val 315"/>
                <a:gd name="f13" fmla="val 308"/>
                <a:gd name="f14" fmla="val 307"/>
                <a:gd name="f15" fmla="val 305"/>
                <a:gd name="f16" fmla="val 304"/>
                <a:gd name="f17" fmla="val 79"/>
                <a:gd name="f18" fmla="val 278"/>
                <a:gd name="f19" fmla="val 70"/>
                <a:gd name="f20" fmla="val 252"/>
                <a:gd name="f21" fmla="val 62"/>
                <a:gd name="f22" fmla="val 226"/>
                <a:gd name="f23" fmla="val 38"/>
                <a:gd name="f24" fmla="val 152"/>
                <a:gd name="f25" fmla="val 17"/>
                <a:gd name="f26" fmla="val 76"/>
                <a:gd name="f27" fmla="val 2"/>
                <a:gd name="f28" fmla="val 21"/>
                <a:gd name="f29" fmla="val 4"/>
                <a:gd name="f30" fmla="val 42"/>
                <a:gd name="f31" fmla="val 7"/>
                <a:gd name="f32" fmla="val 63"/>
                <a:gd name="f33" fmla="val 119"/>
                <a:gd name="f34" fmla="val 36"/>
                <a:gd name="f35" fmla="val 174"/>
                <a:gd name="f36" fmla="*/ f0 1 88"/>
                <a:gd name="f37" fmla="*/ f1 1 330"/>
                <a:gd name="f38" fmla="val f2"/>
                <a:gd name="f39" fmla="val f3"/>
                <a:gd name="f40" fmla="val f4"/>
                <a:gd name="f41" fmla="+- f40 0 f38"/>
                <a:gd name="f42" fmla="+- f39 0 f38"/>
                <a:gd name="f43" fmla="*/ f42 1 88"/>
                <a:gd name="f44" fmla="*/ f41 1 330"/>
                <a:gd name="f45" fmla="*/ 0 1 f43"/>
                <a:gd name="f46" fmla="*/ f39 1 f43"/>
                <a:gd name="f47" fmla="*/ 0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88" h="330">
                  <a:moveTo>
                    <a:pt x="f5" y="f6"/>
                  </a:moveTo>
                  <a:cubicBezTo>
                    <a:pt x="f7" y="f8"/>
                    <a:pt x="f9" y="f10"/>
                    <a:pt x="f3" y="f4"/>
                  </a:cubicBezTo>
                  <a:cubicBezTo>
                    <a:pt x="f3" y="f11"/>
                    <a:pt x="f3" y="f12"/>
                    <a:pt x="f3" y="f13"/>
                  </a:cubicBezTo>
                  <a:cubicBezTo>
                    <a:pt x="f3" y="f14"/>
                    <a:pt x="f3" y="f15"/>
                    <a:pt x="f3" y="f16"/>
                  </a:cubicBezTo>
                  <a:cubicBezTo>
                    <a:pt x="f17" y="f18"/>
                    <a:pt x="f19" y="f20"/>
                    <a:pt x="f21" y="f22"/>
                  </a:cubicBezTo>
                  <a:cubicBezTo>
                    <a:pt x="f23" y="f24"/>
                    <a:pt x="f25" y="f26"/>
                    <a:pt x="f2" y="f2"/>
                  </a:cubicBezTo>
                  <a:cubicBezTo>
                    <a:pt x="f27" y="f28"/>
                    <a:pt x="f29" y="f30"/>
                    <a:pt x="f31" y="f32"/>
                  </a:cubicBezTo>
                  <a:cubicBezTo>
                    <a:pt x="f28" y="f33"/>
                    <a:pt x="f34" y="f35"/>
                    <a:pt x="f5" y="f6"/>
                  </a:cubicBezTo>
                  <a:close/>
                </a:path>
              </a:pathLst>
            </a:custGeom>
            <a:solidFill>
              <a:srgbClr val="766F54"/>
            </a:solidFill>
            <a:ln cap="rnd">
              <a:noFill/>
              <a:prstDash val="solid"/>
            </a:ln>
          </p:spPr>
          <p:txBody>
            <a:bodyPr lIns="0" tIns="0" rIns="0" bIns="0"/>
            <a:lstStyle/>
            <a:p>
              <a:endParaRPr lang="fr-FR"/>
            </a:p>
          </p:txBody>
        </p:sp>
        <p:sp>
          <p:nvSpPr>
            <p:cNvPr id="18" name="Freeform 29">
              <a:extLst>
                <a:ext uri="{FF2B5EF4-FFF2-40B4-BE49-F238E27FC236}">
                  <a16:creationId xmlns:a16="http://schemas.microsoft.com/office/drawing/2014/main" id="{E42E1B72-06F3-83DD-21D8-441F01FF8984}"/>
                </a:ext>
              </a:extLst>
            </p:cNvPr>
            <p:cNvSpPr/>
            <p:nvPr/>
          </p:nvSpPr>
          <p:spPr>
            <a:xfrm>
              <a:off x="1006297" y="5862684"/>
              <a:ext cx="431103" cy="990569"/>
            </a:xfrm>
            <a:custGeom>
              <a:avLst/>
              <a:gdLst>
                <a:gd name="f0" fmla="val 180"/>
                <a:gd name="f1" fmla="val w"/>
                <a:gd name="f2" fmla="val h"/>
                <a:gd name="f3" fmla="val 0"/>
                <a:gd name="f4" fmla="val 90"/>
                <a:gd name="f5" fmla="val 207"/>
                <a:gd name="f6" fmla="val 6"/>
                <a:gd name="f7" fmla="val 15"/>
                <a:gd name="f8" fmla="val 4"/>
                <a:gd name="f9" fmla="val 10"/>
                <a:gd name="f10" fmla="val 2"/>
                <a:gd name="f11" fmla="val 5"/>
                <a:gd name="f12" fmla="val 9"/>
                <a:gd name="f13" fmla="val 19"/>
                <a:gd name="f14" fmla="val 1"/>
                <a:gd name="f15" fmla="val 29"/>
                <a:gd name="f16" fmla="val 14"/>
                <a:gd name="f17" fmla="val 62"/>
                <a:gd name="f18" fmla="val 27"/>
                <a:gd name="f19" fmla="val 95"/>
                <a:gd name="f20" fmla="val 42"/>
                <a:gd name="f21" fmla="val 127"/>
                <a:gd name="f22" fmla="val 54"/>
                <a:gd name="f23" fmla="val 154"/>
                <a:gd name="f24" fmla="val 67"/>
                <a:gd name="f25" fmla="val 181"/>
                <a:gd name="f26" fmla="val 80"/>
                <a:gd name="f27" fmla="val 76"/>
                <a:gd name="f28" fmla="val 63"/>
                <a:gd name="f29" fmla="val 152"/>
                <a:gd name="f30" fmla="val 50"/>
                <a:gd name="f31" fmla="val 123"/>
                <a:gd name="f32" fmla="val 34"/>
                <a:gd name="f33" fmla="val 88"/>
                <a:gd name="f34" fmla="val 20"/>
                <a:gd name="f35" fmla="val 51"/>
                <a:gd name="f36" fmla="*/ f1 1 90"/>
                <a:gd name="f37" fmla="*/ f2 1 207"/>
                <a:gd name="f38" fmla="val f3"/>
                <a:gd name="f39" fmla="val f4"/>
                <a:gd name="f40" fmla="val f5"/>
                <a:gd name="f41" fmla="+- f40 0 f38"/>
                <a:gd name="f42" fmla="+- f39 0 f38"/>
                <a:gd name="f43" fmla="*/ f42 1 90"/>
                <a:gd name="f44" fmla="*/ f41 1 207"/>
                <a:gd name="f45" fmla="*/ 0 1 f43"/>
                <a:gd name="f46" fmla="*/ f39 1 f43"/>
                <a:gd name="f47" fmla="*/ 0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90" h="207">
                  <a:moveTo>
                    <a:pt x="f6" y="f7"/>
                  </a:moveTo>
                  <a:cubicBezTo>
                    <a:pt x="f8" y="f9"/>
                    <a:pt x="f10" y="f11"/>
                    <a:pt x="f3" y="f3"/>
                  </a:cubicBezTo>
                  <a:cubicBezTo>
                    <a:pt x="f3" y="f12"/>
                    <a:pt x="f3" y="f13"/>
                    <a:pt x="f14" y="f15"/>
                  </a:cubicBezTo>
                  <a:cubicBezTo>
                    <a:pt x="f16" y="f17"/>
                    <a:pt x="f18" y="f19"/>
                    <a:pt x="f20" y="f21"/>
                  </a:cubicBezTo>
                  <a:cubicBezTo>
                    <a:pt x="f22" y="f23"/>
                    <a:pt x="f24" y="f25"/>
                    <a:pt x="f26" y="f5"/>
                  </a:cubicBezTo>
                  <a:cubicBezTo>
                    <a:pt x="f4" y="f5"/>
                    <a:pt x="f4" y="f5"/>
                    <a:pt x="f4" y="f5"/>
                  </a:cubicBezTo>
                  <a:cubicBezTo>
                    <a:pt x="f27" y="f0"/>
                    <a:pt x="f28" y="f29"/>
                    <a:pt x="f30" y="f31"/>
                  </a:cubicBezTo>
                  <a:cubicBezTo>
                    <a:pt x="f32" y="f33"/>
                    <a:pt x="f34" y="f35"/>
                    <a:pt x="f6" y="f7"/>
                  </a:cubicBezTo>
                  <a:close/>
                </a:path>
              </a:pathLst>
            </a:custGeom>
            <a:solidFill>
              <a:srgbClr val="766F54"/>
            </a:solidFill>
            <a:ln cap="rnd">
              <a:noFill/>
              <a:prstDash val="solid"/>
            </a:ln>
          </p:spPr>
          <p:txBody>
            <a:bodyPr lIns="0" tIns="0" rIns="0" bIns="0"/>
            <a:lstStyle/>
            <a:p>
              <a:endParaRPr lang="fr-FR"/>
            </a:p>
          </p:txBody>
        </p:sp>
        <p:sp>
          <p:nvSpPr>
            <p:cNvPr id="19" name="Freeform 30">
              <a:extLst>
                <a:ext uri="{FF2B5EF4-FFF2-40B4-BE49-F238E27FC236}">
                  <a16:creationId xmlns:a16="http://schemas.microsoft.com/office/drawing/2014/main" id="{914CC9CE-5C6D-1967-2DE3-64B1CDB1406E}"/>
                </a:ext>
              </a:extLst>
            </p:cNvPr>
            <p:cNvSpPr/>
            <p:nvPr/>
          </p:nvSpPr>
          <p:spPr>
            <a:xfrm>
              <a:off x="521546" y="4364376"/>
              <a:ext cx="551803" cy="2235964"/>
            </a:xfrm>
            <a:custGeom>
              <a:avLst/>
              <a:gdLst>
                <a:gd name="f0" fmla="val w"/>
                <a:gd name="f1" fmla="val h"/>
                <a:gd name="f2" fmla="val 0"/>
                <a:gd name="f3" fmla="val 115"/>
                <a:gd name="f4" fmla="val 467"/>
                <a:gd name="f5" fmla="val 101"/>
                <a:gd name="f6" fmla="val 409"/>
                <a:gd name="f7" fmla="val 93"/>
                <a:gd name="f8" fmla="val 388"/>
                <a:gd name="f9" fmla="val 85"/>
                <a:gd name="f10" fmla="val 366"/>
                <a:gd name="f11" fmla="val 78"/>
                <a:gd name="f12" fmla="val 344"/>
                <a:gd name="f13" fmla="val 57"/>
                <a:gd name="f14" fmla="val 281"/>
                <a:gd name="f15" fmla="val 41"/>
                <a:gd name="f16" fmla="val 216"/>
                <a:gd name="f17" fmla="val 29"/>
                <a:gd name="f18" fmla="val 151"/>
                <a:gd name="f19" fmla="val 22"/>
                <a:gd name="f20" fmla="val 119"/>
                <a:gd name="f21" fmla="val 17"/>
                <a:gd name="f22" fmla="val 86"/>
                <a:gd name="f23" fmla="val 13"/>
                <a:gd name="f24" fmla="val 53"/>
                <a:gd name="f25" fmla="val 9"/>
                <a:gd name="f26" fmla="val 35"/>
                <a:gd name="f27" fmla="val 4"/>
                <a:gd name="f28" fmla="val 18"/>
                <a:gd name="f29" fmla="val 5"/>
                <a:gd name="f30" fmla="val 51"/>
                <a:gd name="f31" fmla="val 12"/>
                <a:gd name="f32" fmla="val 102"/>
                <a:gd name="f33" fmla="val 21"/>
                <a:gd name="f34" fmla="val 152"/>
                <a:gd name="f35" fmla="val 33"/>
                <a:gd name="f36" fmla="val 218"/>
                <a:gd name="f37" fmla="val 49"/>
                <a:gd name="f38" fmla="val 283"/>
                <a:gd name="f39" fmla="val 69"/>
                <a:gd name="f40" fmla="val 347"/>
                <a:gd name="f41" fmla="val 79"/>
                <a:gd name="f42" fmla="val 378"/>
                <a:gd name="f43" fmla="val 90"/>
                <a:gd name="f44" fmla="val 410"/>
                <a:gd name="f45" fmla="val 103"/>
                <a:gd name="f46" fmla="val 441"/>
                <a:gd name="f47" fmla="val 107"/>
                <a:gd name="f48" fmla="val 449"/>
                <a:gd name="f49" fmla="val 111"/>
                <a:gd name="f50" fmla="val 458"/>
                <a:gd name="f51" fmla="val 114"/>
                <a:gd name="f52" fmla="val 464"/>
                <a:gd name="f53" fmla="val 113"/>
                <a:gd name="f54" fmla="val 461"/>
                <a:gd name="f55" fmla="val 112"/>
                <a:gd name="f56" fmla="val 108"/>
                <a:gd name="f57" fmla="val 442"/>
                <a:gd name="f58" fmla="val 104"/>
                <a:gd name="f59" fmla="val 425"/>
                <a:gd name="f60" fmla="*/ f0 1 115"/>
                <a:gd name="f61" fmla="*/ f1 1 467"/>
                <a:gd name="f62" fmla="val f2"/>
                <a:gd name="f63" fmla="val f3"/>
                <a:gd name="f64" fmla="val f4"/>
                <a:gd name="f65" fmla="+- f64 0 f62"/>
                <a:gd name="f66" fmla="+- f63 0 f62"/>
                <a:gd name="f67" fmla="*/ f66 1 115"/>
                <a:gd name="f68" fmla="*/ f65 1 467"/>
                <a:gd name="f69" fmla="*/ 0 1 f67"/>
                <a:gd name="f70" fmla="*/ f63 1 f67"/>
                <a:gd name="f71" fmla="*/ 0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5" h="467">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9" y="f30"/>
                    <a:pt x="f31" y="f32"/>
                    <a:pt x="f33" y="f34"/>
                  </a:cubicBezTo>
                  <a:cubicBezTo>
                    <a:pt x="f35" y="f36"/>
                    <a:pt x="f37" y="f38"/>
                    <a:pt x="f39" y="f40"/>
                  </a:cubicBezTo>
                  <a:cubicBezTo>
                    <a:pt x="f41" y="f42"/>
                    <a:pt x="f43" y="f44"/>
                    <a:pt x="f45" y="f46"/>
                  </a:cubicBezTo>
                  <a:cubicBezTo>
                    <a:pt x="f47" y="f48"/>
                    <a:pt x="f49" y="f50"/>
                    <a:pt x="f3" y="f4"/>
                  </a:cubicBezTo>
                  <a:cubicBezTo>
                    <a:pt x="f51" y="f52"/>
                    <a:pt x="f53" y="f54"/>
                    <a:pt x="f55" y="f50"/>
                  </a:cubicBezTo>
                  <a:cubicBezTo>
                    <a:pt x="f56" y="f57"/>
                    <a:pt x="f58" y="f59"/>
                    <a:pt x="f5" y="f6"/>
                  </a:cubicBezTo>
                  <a:close/>
                </a:path>
              </a:pathLst>
            </a:custGeom>
            <a:solidFill>
              <a:srgbClr val="766F54"/>
            </a:solidFill>
            <a:ln cap="rnd">
              <a:noFill/>
              <a:prstDash val="solid"/>
            </a:ln>
          </p:spPr>
          <p:txBody>
            <a:bodyPr lIns="0" tIns="0" rIns="0" bIns="0"/>
            <a:lstStyle/>
            <a:p>
              <a:endParaRPr lang="fr-FR"/>
            </a:p>
          </p:txBody>
        </p:sp>
        <p:sp>
          <p:nvSpPr>
            <p:cNvPr id="20" name="Freeform 31">
              <a:extLst>
                <a:ext uri="{FF2B5EF4-FFF2-40B4-BE49-F238E27FC236}">
                  <a16:creationId xmlns:a16="http://schemas.microsoft.com/office/drawing/2014/main" id="{3EA9C6AC-2C5D-4053-91D7-3AA213AD4891}"/>
                </a:ext>
              </a:extLst>
            </p:cNvPr>
            <p:cNvSpPr/>
            <p:nvPr/>
          </p:nvSpPr>
          <p:spPr>
            <a:xfrm>
              <a:off x="467898" y="1289194"/>
              <a:ext cx="174357" cy="3027276"/>
            </a:xfrm>
            <a:custGeom>
              <a:avLst/>
              <a:gdLst>
                <a:gd name="f0" fmla="val w"/>
                <a:gd name="f1" fmla="val h"/>
                <a:gd name="f2" fmla="val 0"/>
                <a:gd name="f3" fmla="val 36"/>
                <a:gd name="f4" fmla="val 633"/>
                <a:gd name="f5" fmla="val 17"/>
                <a:gd name="f6" fmla="val 15"/>
                <a:gd name="f7" fmla="val 621"/>
                <a:gd name="f8" fmla="val 14"/>
                <a:gd name="f9" fmla="val 609"/>
                <a:gd name="f10" fmla="val 13"/>
                <a:gd name="f11" fmla="val 597"/>
                <a:gd name="f12" fmla="val 8"/>
                <a:gd name="f13" fmla="val 530"/>
                <a:gd name="f14" fmla="val 5"/>
                <a:gd name="f15" fmla="val 464"/>
                <a:gd name="f16" fmla="val 398"/>
                <a:gd name="f17" fmla="val 331"/>
                <a:gd name="f18" fmla="val 265"/>
                <a:gd name="f19" fmla="val 198"/>
                <a:gd name="f20" fmla="val 165"/>
                <a:gd name="f21" fmla="val 18"/>
                <a:gd name="f22" fmla="val 132"/>
                <a:gd name="f23" fmla="val 22"/>
                <a:gd name="f24" fmla="val 99"/>
                <a:gd name="f25" fmla="val 26"/>
                <a:gd name="f26" fmla="val 66"/>
                <a:gd name="f27" fmla="val 30"/>
                <a:gd name="f28" fmla="val 33"/>
                <a:gd name="f29" fmla="val 35"/>
                <a:gd name="f30" fmla="val 29"/>
                <a:gd name="f31" fmla="val 24"/>
                <a:gd name="f32" fmla="val 20"/>
                <a:gd name="f33" fmla="val 16"/>
                <a:gd name="f34" fmla="val 10"/>
                <a:gd name="f35" fmla="val 4"/>
                <a:gd name="f36" fmla="val 264"/>
                <a:gd name="f37" fmla="val 1"/>
                <a:gd name="f38" fmla="val 461"/>
                <a:gd name="f39" fmla="val 2"/>
                <a:gd name="f40" fmla="val 525"/>
                <a:gd name="f41" fmla="val 7"/>
                <a:gd name="f42" fmla="val 589"/>
                <a:gd name="f43" fmla="val 603"/>
                <a:gd name="f44" fmla="val 618"/>
                <a:gd name="f45" fmla="val 632"/>
                <a:gd name="f46" fmla="*/ f0 1 36"/>
                <a:gd name="f47" fmla="*/ f1 1 633"/>
                <a:gd name="f48" fmla="val f2"/>
                <a:gd name="f49" fmla="val f3"/>
                <a:gd name="f50" fmla="val f4"/>
                <a:gd name="f51" fmla="+- f50 0 f48"/>
                <a:gd name="f52" fmla="+- f49 0 f48"/>
                <a:gd name="f53" fmla="*/ f52 1 36"/>
                <a:gd name="f54" fmla="*/ f51 1 633"/>
                <a:gd name="f55" fmla="*/ 0 1 f53"/>
                <a:gd name="f56" fmla="*/ f49 1 f53"/>
                <a:gd name="f57" fmla="*/ 0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6" h="633">
                  <a:moveTo>
                    <a:pt x="f5" y="f4"/>
                  </a:moveTo>
                  <a:cubicBezTo>
                    <a:pt x="f6" y="f7"/>
                    <a:pt x="f8" y="f9"/>
                    <a:pt x="f10" y="f11"/>
                  </a:cubicBezTo>
                  <a:cubicBezTo>
                    <a:pt x="f12" y="f13"/>
                    <a:pt x="f14" y="f15"/>
                    <a:pt x="f14" y="f16"/>
                  </a:cubicBezTo>
                  <a:cubicBezTo>
                    <a:pt x="f14" y="f17"/>
                    <a:pt x="f12" y="f18"/>
                    <a:pt x="f10" y="f19"/>
                  </a:cubicBezTo>
                  <a:cubicBezTo>
                    <a:pt x="f6" y="f20"/>
                    <a:pt x="f21" y="f22"/>
                    <a:pt x="f23" y="f24"/>
                  </a:cubicBezTo>
                  <a:cubicBezTo>
                    <a:pt x="f25" y="f26"/>
                    <a:pt x="f27" y="f28"/>
                    <a:pt x="f3" y="f2"/>
                  </a:cubicBezTo>
                  <a:cubicBezTo>
                    <a:pt x="f29" y="f2"/>
                    <a:pt x="f29" y="f2"/>
                    <a:pt x="f29" y="f2"/>
                  </a:cubicBezTo>
                  <a:cubicBezTo>
                    <a:pt x="f30" y="f28"/>
                    <a:pt x="f31" y="f26"/>
                    <a:pt x="f32" y="f24"/>
                  </a:cubicBezTo>
                  <a:cubicBezTo>
                    <a:pt x="f33" y="f22"/>
                    <a:pt x="f10" y="f20"/>
                    <a:pt x="f34" y="f19"/>
                  </a:cubicBezTo>
                  <a:cubicBezTo>
                    <a:pt x="f35" y="f36"/>
                    <a:pt x="f37" y="f17"/>
                    <a:pt x="f37" y="f16"/>
                  </a:cubicBezTo>
                  <a:cubicBezTo>
                    <a:pt x="f2" y="f38"/>
                    <a:pt x="f39" y="f40"/>
                    <a:pt x="f41" y="f42"/>
                  </a:cubicBezTo>
                  <a:cubicBezTo>
                    <a:pt x="f34" y="f43"/>
                    <a:pt x="f10" y="f44"/>
                    <a:pt x="f33" y="f45"/>
                  </a:cubicBezTo>
                  <a:cubicBezTo>
                    <a:pt x="f33" y="f45"/>
                    <a:pt x="f5" y="f4"/>
                    <a:pt x="f5" y="f4"/>
                  </a:cubicBezTo>
                  <a:close/>
                </a:path>
              </a:pathLst>
            </a:custGeom>
            <a:solidFill>
              <a:srgbClr val="766F54"/>
            </a:solidFill>
            <a:ln cap="rnd">
              <a:noFill/>
              <a:prstDash val="solid"/>
            </a:ln>
          </p:spPr>
          <p:txBody>
            <a:bodyPr lIns="0" tIns="0" rIns="0" bIns="0"/>
            <a:lstStyle/>
            <a:p>
              <a:endParaRPr lang="fr-FR"/>
            </a:p>
          </p:txBody>
        </p:sp>
        <p:sp>
          <p:nvSpPr>
            <p:cNvPr id="21" name="Freeform 32">
              <a:extLst>
                <a:ext uri="{FF2B5EF4-FFF2-40B4-BE49-F238E27FC236}">
                  <a16:creationId xmlns:a16="http://schemas.microsoft.com/office/drawing/2014/main" id="{37391A43-FB13-E71A-5F2A-034317BDC3A3}"/>
                </a:ext>
              </a:extLst>
            </p:cNvPr>
            <p:cNvSpPr/>
            <p:nvPr/>
          </p:nvSpPr>
          <p:spPr>
            <a:xfrm>
              <a:off x="1111672" y="6571600"/>
              <a:ext cx="134124" cy="281653"/>
            </a:xfrm>
            <a:custGeom>
              <a:avLst/>
              <a:gdLst>
                <a:gd name="f0" fmla="val w"/>
                <a:gd name="f1" fmla="val h"/>
                <a:gd name="f2" fmla="val 0"/>
                <a:gd name="f3" fmla="val 28"/>
                <a:gd name="f4" fmla="val 59"/>
                <a:gd name="f5" fmla="val 22"/>
                <a:gd name="f6" fmla="val 18"/>
                <a:gd name="f7" fmla="val 40"/>
                <a:gd name="f8" fmla="val 9"/>
                <a:gd name="f9" fmla="val 20"/>
                <a:gd name="f10" fmla="val 6"/>
                <a:gd name="f11" fmla="val 13"/>
                <a:gd name="f12" fmla="*/ f0 1 28"/>
                <a:gd name="f13" fmla="*/ f1 1 59"/>
                <a:gd name="f14" fmla="val f2"/>
                <a:gd name="f15" fmla="val f3"/>
                <a:gd name="f16" fmla="val f4"/>
                <a:gd name="f17" fmla="+- f16 0 f14"/>
                <a:gd name="f18" fmla="+- f15 0 f14"/>
                <a:gd name="f19" fmla="*/ f18 1 28"/>
                <a:gd name="f20" fmla="*/ f17 1 59"/>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8" h="59">
                  <a:moveTo>
                    <a:pt x="f5" y="f4"/>
                  </a:moveTo>
                  <a:cubicBezTo>
                    <a:pt x="f3" y="f4"/>
                    <a:pt x="f3" y="f4"/>
                    <a:pt x="f3" y="f4"/>
                  </a:cubicBezTo>
                  <a:cubicBezTo>
                    <a:pt x="f6" y="f7"/>
                    <a:pt x="f8" y="f9"/>
                    <a:pt x="f2" y="f2"/>
                  </a:cubicBezTo>
                  <a:cubicBezTo>
                    <a:pt x="f10" y="f9"/>
                    <a:pt x="f11" y="f7"/>
                    <a:pt x="f5" y="f4"/>
                  </a:cubicBezTo>
                  <a:close/>
                </a:path>
              </a:pathLst>
            </a:custGeom>
            <a:solidFill>
              <a:srgbClr val="766F54"/>
            </a:solidFill>
            <a:ln cap="rnd">
              <a:noFill/>
              <a:prstDash val="solid"/>
            </a:ln>
          </p:spPr>
          <p:txBody>
            <a:bodyPr lIns="0" tIns="0" rIns="0" bIns="0"/>
            <a:lstStyle/>
            <a:p>
              <a:endParaRPr lang="fr-FR"/>
            </a:p>
          </p:txBody>
        </p:sp>
        <p:sp>
          <p:nvSpPr>
            <p:cNvPr id="22" name="Freeform 33">
              <a:extLst>
                <a:ext uri="{FF2B5EF4-FFF2-40B4-BE49-F238E27FC236}">
                  <a16:creationId xmlns:a16="http://schemas.microsoft.com/office/drawing/2014/main" id="{8A904E0B-C1DE-30DE-555C-231592437F86}"/>
                </a:ext>
              </a:extLst>
            </p:cNvPr>
            <p:cNvSpPr/>
            <p:nvPr/>
          </p:nvSpPr>
          <p:spPr>
            <a:xfrm>
              <a:off x="502389" y="4107631"/>
              <a:ext cx="82387" cy="511570"/>
            </a:xfrm>
            <a:custGeom>
              <a:avLst/>
              <a:gdLst>
                <a:gd name="f0" fmla="val w"/>
                <a:gd name="f1" fmla="val h"/>
                <a:gd name="f2" fmla="val 0"/>
                <a:gd name="f3" fmla="val 17"/>
                <a:gd name="f4" fmla="val 107"/>
                <a:gd name="f5" fmla="val 4"/>
                <a:gd name="f6" fmla="val 54"/>
                <a:gd name="f7" fmla="val 8"/>
                <a:gd name="f8" fmla="val 72"/>
                <a:gd name="f9" fmla="val 13"/>
                <a:gd name="f10" fmla="val 89"/>
                <a:gd name="f11" fmla="val 14"/>
                <a:gd name="f12" fmla="val 86"/>
                <a:gd name="f13" fmla="val 12"/>
                <a:gd name="f14" fmla="val 65"/>
                <a:gd name="f15" fmla="val 10"/>
                <a:gd name="f16" fmla="val 44"/>
                <a:gd name="f17" fmla="val 9"/>
                <a:gd name="f18" fmla="val 43"/>
                <a:gd name="f19" fmla="val 6"/>
                <a:gd name="f20" fmla="val 29"/>
                <a:gd name="f21" fmla="val 3"/>
                <a:gd name="f22" fmla="val 2"/>
                <a:gd name="f23" fmla="val 5"/>
                <a:gd name="f24" fmla="val 1"/>
                <a:gd name="f25" fmla="val 23"/>
                <a:gd name="f26" fmla="val 39"/>
                <a:gd name="f27" fmla="*/ f0 1 17"/>
                <a:gd name="f28" fmla="*/ f1 1 107"/>
                <a:gd name="f29" fmla="val f2"/>
                <a:gd name="f30" fmla="val f3"/>
                <a:gd name="f31" fmla="val f4"/>
                <a:gd name="f32" fmla="+- f31 0 f29"/>
                <a:gd name="f33" fmla="+- f30 0 f29"/>
                <a:gd name="f34" fmla="*/ f33 1 17"/>
                <a:gd name="f35" fmla="*/ f32 1 107"/>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7" h="107">
                  <a:moveTo>
                    <a:pt x="f5" y="f6"/>
                  </a:moveTo>
                  <a:cubicBezTo>
                    <a:pt x="f7" y="f8"/>
                    <a:pt x="f9" y="f10"/>
                    <a:pt x="f3" y="f4"/>
                  </a:cubicBezTo>
                  <a:cubicBezTo>
                    <a:pt x="f11" y="f12"/>
                    <a:pt x="f13" y="f14"/>
                    <a:pt x="f15" y="f16"/>
                  </a:cubicBezTo>
                  <a:cubicBezTo>
                    <a:pt x="f15" y="f16"/>
                    <a:pt x="f17" y="f18"/>
                    <a:pt x="f17" y="f18"/>
                  </a:cubicBezTo>
                  <a:cubicBezTo>
                    <a:pt x="f19" y="f20"/>
                    <a:pt x="f21" y="f11"/>
                    <a:pt x="f2" y="f2"/>
                  </a:cubicBezTo>
                  <a:cubicBezTo>
                    <a:pt x="f2" y="f22"/>
                    <a:pt x="f2" y="f23"/>
                    <a:pt x="f2" y="f7"/>
                  </a:cubicBezTo>
                  <a:cubicBezTo>
                    <a:pt x="f24" y="f25"/>
                    <a:pt x="f21" y="f26"/>
                    <a:pt x="f5" y="f6"/>
                  </a:cubicBezTo>
                  <a:close/>
                </a:path>
              </a:pathLst>
            </a:custGeom>
            <a:solidFill>
              <a:srgbClr val="766F54"/>
            </a:solidFill>
            <a:ln cap="rnd">
              <a:noFill/>
              <a:prstDash val="solid"/>
            </a:ln>
          </p:spPr>
          <p:txBody>
            <a:bodyPr lIns="0" tIns="0" rIns="0" bIns="0"/>
            <a:lstStyle/>
            <a:p>
              <a:endParaRPr lang="fr-FR"/>
            </a:p>
          </p:txBody>
        </p:sp>
        <p:sp>
          <p:nvSpPr>
            <p:cNvPr id="23" name="Freeform 34">
              <a:extLst>
                <a:ext uri="{FF2B5EF4-FFF2-40B4-BE49-F238E27FC236}">
                  <a16:creationId xmlns:a16="http://schemas.microsoft.com/office/drawing/2014/main" id="{610E49E5-2E09-BC51-A488-C7737C0E797A}"/>
                </a:ext>
              </a:extLst>
            </p:cNvPr>
            <p:cNvSpPr/>
            <p:nvPr/>
          </p:nvSpPr>
          <p:spPr>
            <a:xfrm>
              <a:off x="973726" y="3145801"/>
              <a:ext cx="1410169" cy="2716883"/>
            </a:xfrm>
            <a:custGeom>
              <a:avLst/>
              <a:gdLst>
                <a:gd name="f0" fmla="val w"/>
                <a:gd name="f1" fmla="val h"/>
                <a:gd name="f2" fmla="val 0"/>
                <a:gd name="f3" fmla="val 294"/>
                <a:gd name="f4" fmla="val 568"/>
                <a:gd name="f5" fmla="val 8"/>
                <a:gd name="f6" fmla="val 553"/>
                <a:gd name="f7" fmla="val 9"/>
                <a:gd name="f8" fmla="val 501"/>
                <a:gd name="f9" fmla="val 19"/>
                <a:gd name="f10" fmla="val 448"/>
                <a:gd name="f11" fmla="val 35"/>
                <a:gd name="f12" fmla="val 397"/>
                <a:gd name="f13" fmla="val 51"/>
                <a:gd name="f14" fmla="val 347"/>
                <a:gd name="f15" fmla="val 73"/>
                <a:gd name="f16" fmla="val 298"/>
                <a:gd name="f17" fmla="val 99"/>
                <a:gd name="f18" fmla="val 252"/>
                <a:gd name="f19" fmla="val 124"/>
                <a:gd name="f20" fmla="val 205"/>
                <a:gd name="f21" fmla="val 154"/>
                <a:gd name="f22" fmla="val 161"/>
                <a:gd name="f23" fmla="val 187"/>
                <a:gd name="f24" fmla="val 119"/>
                <a:gd name="f25" fmla="val 203"/>
                <a:gd name="f26" fmla="val 98"/>
                <a:gd name="f27" fmla="val 220"/>
                <a:gd name="f28" fmla="val 77"/>
                <a:gd name="f29" fmla="val 238"/>
                <a:gd name="f30" fmla="val 58"/>
                <a:gd name="f31" fmla="val 247"/>
                <a:gd name="f32" fmla="val 48"/>
                <a:gd name="f33" fmla="val 256"/>
                <a:gd name="f34" fmla="val 38"/>
                <a:gd name="f35" fmla="val 265"/>
                <a:gd name="f36" fmla="val 28"/>
                <a:gd name="f37" fmla="val 274"/>
                <a:gd name="f38" fmla="val 284"/>
                <a:gd name="f39" fmla="val 293"/>
                <a:gd name="f40" fmla="val 283"/>
                <a:gd name="f41" fmla="val 273"/>
                <a:gd name="f42" fmla="val 18"/>
                <a:gd name="f43" fmla="val 264"/>
                <a:gd name="f44" fmla="val 27"/>
                <a:gd name="f45" fmla="val 255"/>
                <a:gd name="f46" fmla="val 37"/>
                <a:gd name="f47" fmla="val 246"/>
                <a:gd name="f48" fmla="val 47"/>
                <a:gd name="f49" fmla="val 237"/>
                <a:gd name="f50" fmla="val 56"/>
                <a:gd name="f51" fmla="val 218"/>
                <a:gd name="f52" fmla="val 76"/>
                <a:gd name="f53" fmla="val 201"/>
                <a:gd name="f54" fmla="val 96"/>
                <a:gd name="f55" fmla="val 185"/>
                <a:gd name="f56" fmla="val 117"/>
                <a:gd name="f57" fmla="val 151"/>
                <a:gd name="f58" fmla="val 159"/>
                <a:gd name="f59" fmla="val 121"/>
                <a:gd name="f60" fmla="val 95"/>
                <a:gd name="f61" fmla="val 249"/>
                <a:gd name="f62" fmla="val 68"/>
                <a:gd name="f63" fmla="val 296"/>
                <a:gd name="f64" fmla="val 46"/>
                <a:gd name="f65" fmla="val 345"/>
                <a:gd name="f66" fmla="val 30"/>
                <a:gd name="f67" fmla="val 396"/>
                <a:gd name="f68" fmla="val 13"/>
                <a:gd name="f69" fmla="val 445"/>
                <a:gd name="f70" fmla="val 3"/>
                <a:gd name="f71" fmla="val 497"/>
                <a:gd name="f72" fmla="val 549"/>
                <a:gd name="f73" fmla="val 555"/>
                <a:gd name="f74" fmla="val 5"/>
                <a:gd name="f75" fmla="val 561"/>
                <a:gd name="f76" fmla="val 7"/>
                <a:gd name="f77" fmla="val 563"/>
                <a:gd name="f78" fmla="val 558"/>
                <a:gd name="f79" fmla="*/ f0 1 294"/>
                <a:gd name="f80" fmla="*/ f1 1 568"/>
                <a:gd name="f81" fmla="val f2"/>
                <a:gd name="f82" fmla="val f3"/>
                <a:gd name="f83" fmla="val f4"/>
                <a:gd name="f84" fmla="+- f83 0 f81"/>
                <a:gd name="f85" fmla="+- f82 0 f81"/>
                <a:gd name="f86" fmla="*/ f85 1 294"/>
                <a:gd name="f87" fmla="*/ f84 1 568"/>
                <a:gd name="f88" fmla="*/ 0 1 f86"/>
                <a:gd name="f89" fmla="*/ f82 1 f86"/>
                <a:gd name="f90" fmla="*/ 0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294" h="56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9"/>
                    <a:pt x="f38" y="f7"/>
                    <a:pt x="f3" y="f2"/>
                  </a:cubicBezTo>
                  <a:cubicBezTo>
                    <a:pt x="f39" y="f2"/>
                    <a:pt x="f39" y="f2"/>
                    <a:pt x="f39" y="f2"/>
                  </a:cubicBezTo>
                  <a:cubicBezTo>
                    <a:pt x="f40" y="f7"/>
                    <a:pt x="f41" y="f42"/>
                    <a:pt x="f43" y="f44"/>
                  </a:cubicBezTo>
                  <a:cubicBezTo>
                    <a:pt x="f45" y="f46"/>
                    <a:pt x="f47" y="f48"/>
                    <a:pt x="f49" y="f50"/>
                  </a:cubicBezTo>
                  <a:cubicBezTo>
                    <a:pt x="f51" y="f52"/>
                    <a:pt x="f53" y="f54"/>
                    <a:pt x="f55" y="f56"/>
                  </a:cubicBezTo>
                  <a:cubicBezTo>
                    <a:pt x="f57" y="f58"/>
                    <a:pt x="f59" y="f25"/>
                    <a:pt x="f60" y="f61"/>
                  </a:cubicBezTo>
                  <a:cubicBezTo>
                    <a:pt x="f62" y="f63"/>
                    <a:pt x="f64" y="f65"/>
                    <a:pt x="f66" y="f67"/>
                  </a:cubicBezTo>
                  <a:cubicBezTo>
                    <a:pt x="f68" y="f69"/>
                    <a:pt x="f70" y="f71"/>
                    <a:pt x="f2" y="f72"/>
                  </a:cubicBezTo>
                  <a:cubicBezTo>
                    <a:pt x="f70" y="f73"/>
                    <a:pt x="f74" y="f75"/>
                    <a:pt x="f76" y="f4"/>
                  </a:cubicBezTo>
                  <a:cubicBezTo>
                    <a:pt x="f76" y="f77"/>
                    <a:pt x="f76" y="f78"/>
                    <a:pt x="f5" y="f6"/>
                  </a:cubicBezTo>
                  <a:close/>
                </a:path>
              </a:pathLst>
            </a:custGeom>
            <a:solidFill>
              <a:srgbClr val="766F54"/>
            </a:solidFill>
            <a:ln cap="rnd">
              <a:noFill/>
              <a:prstDash val="solid"/>
            </a:ln>
          </p:spPr>
          <p:txBody>
            <a:bodyPr lIns="0" tIns="0" rIns="0" bIns="0"/>
            <a:lstStyle/>
            <a:p>
              <a:endParaRPr lang="fr-FR"/>
            </a:p>
          </p:txBody>
        </p:sp>
        <p:sp>
          <p:nvSpPr>
            <p:cNvPr id="24" name="Freeform 35">
              <a:extLst>
                <a:ext uri="{FF2B5EF4-FFF2-40B4-BE49-F238E27FC236}">
                  <a16:creationId xmlns:a16="http://schemas.microsoft.com/office/drawing/2014/main" id="{32DF5817-72BC-C95E-2082-943F12BDD89C}"/>
                </a:ext>
              </a:extLst>
            </p:cNvPr>
            <p:cNvSpPr/>
            <p:nvPr/>
          </p:nvSpPr>
          <p:spPr>
            <a:xfrm>
              <a:off x="1073350" y="6600340"/>
              <a:ext cx="120709" cy="252913"/>
            </a:xfrm>
            <a:custGeom>
              <a:avLst/>
              <a:gdLst>
                <a:gd name="f0" fmla="val w"/>
                <a:gd name="f1" fmla="val h"/>
                <a:gd name="f2" fmla="val 0"/>
                <a:gd name="f3" fmla="val 25"/>
                <a:gd name="f4" fmla="val 53"/>
                <a:gd name="f5" fmla="val 5"/>
                <a:gd name="f6" fmla="val 18"/>
                <a:gd name="f7" fmla="val 12"/>
                <a:gd name="f8" fmla="val 36"/>
                <a:gd name="f9" fmla="val 19"/>
                <a:gd name="f10" fmla="val 16"/>
                <a:gd name="f11" fmla="val 8"/>
                <a:gd name="f12" fmla="*/ f0 1 25"/>
                <a:gd name="f13" fmla="*/ f1 1 53"/>
                <a:gd name="f14" fmla="val f2"/>
                <a:gd name="f15" fmla="val f3"/>
                <a:gd name="f16" fmla="val f4"/>
                <a:gd name="f17" fmla="+- f16 0 f14"/>
                <a:gd name="f18" fmla="+- f15 0 f14"/>
                <a:gd name="f19" fmla="*/ f18 1 25"/>
                <a:gd name="f20" fmla="*/ f17 1 53"/>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5" h="53">
                  <a:moveTo>
                    <a:pt x="f2" y="f2"/>
                  </a:moveTo>
                  <a:cubicBezTo>
                    <a:pt x="f5" y="f6"/>
                    <a:pt x="f7" y="f8"/>
                    <a:pt x="f9" y="f4"/>
                  </a:cubicBezTo>
                  <a:cubicBezTo>
                    <a:pt x="f3" y="f4"/>
                    <a:pt x="f3" y="f4"/>
                    <a:pt x="f3" y="f4"/>
                  </a:cubicBezTo>
                  <a:cubicBezTo>
                    <a:pt x="f10" y="f8"/>
                    <a:pt x="f11" y="f6"/>
                    <a:pt x="f2" y="f2"/>
                  </a:cubicBezTo>
                  <a:close/>
                </a:path>
              </a:pathLst>
            </a:custGeom>
            <a:solidFill>
              <a:srgbClr val="766F54"/>
            </a:solidFill>
            <a:ln cap="rnd">
              <a:noFill/>
              <a:prstDash val="solid"/>
            </a:ln>
          </p:spPr>
          <p:txBody>
            <a:bodyPr lIns="0" tIns="0" rIns="0" bIns="0"/>
            <a:lstStyle/>
            <a:p>
              <a:endParaRPr lang="fr-FR"/>
            </a:p>
          </p:txBody>
        </p:sp>
        <p:sp>
          <p:nvSpPr>
            <p:cNvPr id="25" name="Freeform 36">
              <a:extLst>
                <a:ext uri="{FF2B5EF4-FFF2-40B4-BE49-F238E27FC236}">
                  <a16:creationId xmlns:a16="http://schemas.microsoft.com/office/drawing/2014/main" id="{352C9297-84E5-D752-A38E-8AD6EA934257}"/>
                </a:ext>
              </a:extLst>
            </p:cNvPr>
            <p:cNvSpPr/>
            <p:nvPr/>
          </p:nvSpPr>
          <p:spPr>
            <a:xfrm>
              <a:off x="973726" y="5897166"/>
              <a:ext cx="137955" cy="674434"/>
            </a:xfrm>
            <a:custGeom>
              <a:avLst/>
              <a:gdLst>
                <a:gd name="f0" fmla="val w"/>
                <a:gd name="f1" fmla="val h"/>
                <a:gd name="f2" fmla="val 0"/>
                <a:gd name="f3" fmla="val 29"/>
                <a:gd name="f4" fmla="val 141"/>
                <a:gd name="f5" fmla="val 30"/>
                <a:gd name="f6" fmla="val 2"/>
                <a:gd name="f7" fmla="val 60"/>
                <a:gd name="f8" fmla="val 7"/>
                <a:gd name="f9" fmla="val 89"/>
                <a:gd name="f10" fmla="val 11"/>
                <a:gd name="f11" fmla="val 98"/>
                <a:gd name="f12" fmla="val 14"/>
                <a:gd name="f13" fmla="val 108"/>
                <a:gd name="f14" fmla="val 18"/>
                <a:gd name="f15" fmla="val 117"/>
                <a:gd name="f16" fmla="val 22"/>
                <a:gd name="f17" fmla="val 125"/>
                <a:gd name="f18" fmla="val 25"/>
                <a:gd name="f19" fmla="val 133"/>
                <a:gd name="f20" fmla="val 28"/>
                <a:gd name="f21" fmla="val 139"/>
                <a:gd name="f22" fmla="val 137"/>
                <a:gd name="f23" fmla="val 27"/>
                <a:gd name="f24" fmla="val 135"/>
                <a:gd name="f25" fmla="val 16"/>
                <a:gd name="f26" fmla="val 10"/>
                <a:gd name="f27" fmla="val 8"/>
                <a:gd name="f28" fmla="val 5"/>
                <a:gd name="f29" fmla="val 15"/>
                <a:gd name="f30" fmla="val 4"/>
                <a:gd name="f31" fmla="val 1"/>
                <a:gd name="f32" fmla="val 3"/>
                <a:gd name="f33" fmla="*/ f0 1 29"/>
                <a:gd name="f34" fmla="*/ f1 1 141"/>
                <a:gd name="f35" fmla="val f2"/>
                <a:gd name="f36" fmla="val f3"/>
                <a:gd name="f37" fmla="val f4"/>
                <a:gd name="f38" fmla="+- f37 0 f35"/>
                <a:gd name="f39" fmla="+- f36 0 f35"/>
                <a:gd name="f40" fmla="*/ f39 1 29"/>
                <a:gd name="f41" fmla="*/ f38 1 141"/>
                <a:gd name="f42" fmla="*/ 0 1 f40"/>
                <a:gd name="f43" fmla="*/ f36 1 f40"/>
                <a:gd name="f44" fmla="*/ 0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29" h="141">
                  <a:moveTo>
                    <a:pt x="f2" y="f2"/>
                  </a:moveTo>
                  <a:cubicBezTo>
                    <a:pt x="f2" y="f5"/>
                    <a:pt x="f6" y="f7"/>
                    <a:pt x="f8" y="f9"/>
                  </a:cubicBezTo>
                  <a:cubicBezTo>
                    <a:pt x="f10" y="f11"/>
                    <a:pt x="f12" y="f13"/>
                    <a:pt x="f14" y="f15"/>
                  </a:cubicBezTo>
                  <a:cubicBezTo>
                    <a:pt x="f16" y="f17"/>
                    <a:pt x="f18" y="f19"/>
                    <a:pt x="f3" y="f4"/>
                  </a:cubicBezTo>
                  <a:cubicBezTo>
                    <a:pt x="f20" y="f21"/>
                    <a:pt x="f20" y="f22"/>
                    <a:pt x="f23" y="f24"/>
                  </a:cubicBezTo>
                  <a:cubicBezTo>
                    <a:pt x="f25" y="f11"/>
                    <a:pt x="f26" y="f7"/>
                    <a:pt x="f27" y="f16"/>
                  </a:cubicBezTo>
                  <a:cubicBezTo>
                    <a:pt x="f8" y="f14"/>
                    <a:pt x="f28" y="f29"/>
                    <a:pt x="f30" y="f10"/>
                  </a:cubicBezTo>
                  <a:cubicBezTo>
                    <a:pt x="f6" y="f8"/>
                    <a:pt x="f31" y="f32"/>
                    <a:pt x="f2" y="f2"/>
                  </a:cubicBezTo>
                  <a:close/>
                </a:path>
              </a:pathLst>
            </a:custGeom>
            <a:solidFill>
              <a:srgbClr val="766F54"/>
            </a:solidFill>
            <a:ln cap="rnd">
              <a:noFill/>
              <a:prstDash val="solid"/>
            </a:ln>
          </p:spPr>
          <p:txBody>
            <a:bodyPr lIns="0" tIns="0" rIns="0" bIns="0"/>
            <a:lstStyle/>
            <a:p>
              <a:endParaRPr lang="fr-FR"/>
            </a:p>
          </p:txBody>
        </p:sp>
        <p:sp>
          <p:nvSpPr>
            <p:cNvPr id="26" name="Freeform 37">
              <a:extLst>
                <a:ext uri="{FF2B5EF4-FFF2-40B4-BE49-F238E27FC236}">
                  <a16:creationId xmlns:a16="http://schemas.microsoft.com/office/drawing/2014/main" id="{F4CB18AF-DAC0-E75F-F976-6035B761DD72}"/>
                </a:ext>
              </a:extLst>
            </p:cNvPr>
            <p:cNvSpPr/>
            <p:nvPr/>
          </p:nvSpPr>
          <p:spPr>
            <a:xfrm>
              <a:off x="973726" y="5772625"/>
              <a:ext cx="38322" cy="228005"/>
            </a:xfrm>
            <a:custGeom>
              <a:avLst/>
              <a:gdLst>
                <a:gd name="f0" fmla="val w"/>
                <a:gd name="f1" fmla="val h"/>
                <a:gd name="f2" fmla="val 0"/>
                <a:gd name="f3" fmla="val 8"/>
                <a:gd name="f4" fmla="val 48"/>
                <a:gd name="f5" fmla="val 26"/>
                <a:gd name="f6" fmla="val 1"/>
                <a:gd name="f7" fmla="val 29"/>
                <a:gd name="f8" fmla="val 2"/>
                <a:gd name="f9" fmla="val 33"/>
                <a:gd name="f10" fmla="val 4"/>
                <a:gd name="f11" fmla="val 37"/>
                <a:gd name="f12" fmla="val 5"/>
                <a:gd name="f13" fmla="val 41"/>
                <a:gd name="f14" fmla="val 7"/>
                <a:gd name="f15" fmla="val 44"/>
                <a:gd name="f16" fmla="val 38"/>
                <a:gd name="f17" fmla="val 28"/>
                <a:gd name="f18" fmla="val 19"/>
                <a:gd name="f19" fmla="val 12"/>
                <a:gd name="f20" fmla="val 3"/>
                <a:gd name="f21" fmla="val 6"/>
                <a:gd name="f22" fmla="val 11"/>
                <a:gd name="f23" fmla="*/ f0 1 8"/>
                <a:gd name="f24" fmla="*/ f1 1 48"/>
                <a:gd name="f25" fmla="val f2"/>
                <a:gd name="f26" fmla="val f3"/>
                <a:gd name="f27" fmla="val f4"/>
                <a:gd name="f28" fmla="+- f27 0 f25"/>
                <a:gd name="f29" fmla="+- f26 0 f25"/>
                <a:gd name="f30" fmla="*/ f29 1 8"/>
                <a:gd name="f31" fmla="*/ f28 1 48"/>
                <a:gd name="f32" fmla="*/ 0 1 f30"/>
                <a:gd name="f33" fmla="*/ f26 1 f30"/>
                <a:gd name="f34" fmla="*/ 0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8" h="48">
                  <a:moveTo>
                    <a:pt x="f2" y="f5"/>
                  </a:moveTo>
                  <a:cubicBezTo>
                    <a:pt x="f6" y="f7"/>
                    <a:pt x="f8" y="f9"/>
                    <a:pt x="f10" y="f11"/>
                  </a:cubicBezTo>
                  <a:cubicBezTo>
                    <a:pt x="f12" y="f13"/>
                    <a:pt x="f14" y="f15"/>
                    <a:pt x="f3" y="f4"/>
                  </a:cubicBezTo>
                  <a:cubicBezTo>
                    <a:pt x="f14" y="f16"/>
                    <a:pt x="f14" y="f17"/>
                    <a:pt x="f14" y="f18"/>
                  </a:cubicBezTo>
                  <a:cubicBezTo>
                    <a:pt x="f12" y="f19"/>
                    <a:pt x="f20" y="f21"/>
                    <a:pt x="f2" y="f2"/>
                  </a:cubicBezTo>
                  <a:cubicBezTo>
                    <a:pt x="f2" y="f6"/>
                    <a:pt x="f2" y="f20"/>
                    <a:pt x="f2" y="f10"/>
                  </a:cubicBezTo>
                  <a:cubicBezTo>
                    <a:pt x="f2" y="f22"/>
                    <a:pt x="f2" y="f18"/>
                    <a:pt x="f2" y="f5"/>
                  </a:cubicBezTo>
                  <a:close/>
                </a:path>
              </a:pathLst>
            </a:custGeom>
            <a:solidFill>
              <a:srgbClr val="766F54"/>
            </a:solidFill>
            <a:ln cap="rnd">
              <a:noFill/>
              <a:prstDash val="solid"/>
            </a:ln>
          </p:spPr>
          <p:txBody>
            <a:bodyPr lIns="0" tIns="0" rIns="0" bIns="0"/>
            <a:lstStyle/>
            <a:p>
              <a:endParaRPr lang="fr-FR"/>
            </a:p>
          </p:txBody>
        </p:sp>
        <p:sp>
          <p:nvSpPr>
            <p:cNvPr id="27" name="Freeform 38">
              <a:extLst>
                <a:ext uri="{FF2B5EF4-FFF2-40B4-BE49-F238E27FC236}">
                  <a16:creationId xmlns:a16="http://schemas.microsoft.com/office/drawing/2014/main" id="{33A8A194-094A-20A6-2710-1D381E3ABD92}"/>
                </a:ext>
              </a:extLst>
            </p:cNvPr>
            <p:cNvSpPr/>
            <p:nvPr/>
          </p:nvSpPr>
          <p:spPr>
            <a:xfrm>
              <a:off x="1006297" y="6322518"/>
              <a:ext cx="210760" cy="530736"/>
            </a:xfrm>
            <a:custGeom>
              <a:avLst/>
              <a:gdLst>
                <a:gd name="f0" fmla="val w"/>
                <a:gd name="f1" fmla="val h"/>
                <a:gd name="f2" fmla="val 0"/>
                <a:gd name="f3" fmla="val 44"/>
                <a:gd name="f4" fmla="val 111"/>
                <a:gd name="f5" fmla="val 11"/>
                <a:gd name="f6" fmla="val 28"/>
                <a:gd name="f7" fmla="val 7"/>
                <a:gd name="f8" fmla="val 19"/>
                <a:gd name="f9" fmla="val 4"/>
                <a:gd name="f10" fmla="val 9"/>
                <a:gd name="f11" fmla="val 3"/>
                <a:gd name="f12" fmla="val 16"/>
                <a:gd name="f13" fmla="val 33"/>
                <a:gd name="f14" fmla="val 49"/>
                <a:gd name="f15" fmla="val 12"/>
                <a:gd name="f16" fmla="val 52"/>
                <a:gd name="f17" fmla="val 13"/>
                <a:gd name="f18" fmla="val 55"/>
                <a:gd name="f19" fmla="val 14"/>
                <a:gd name="f20" fmla="val 58"/>
                <a:gd name="f21" fmla="val 22"/>
                <a:gd name="f22" fmla="val 76"/>
                <a:gd name="f23" fmla="val 30"/>
                <a:gd name="f24" fmla="val 94"/>
                <a:gd name="f25" fmla="val 39"/>
                <a:gd name="f26" fmla="val 35"/>
                <a:gd name="f27" fmla="val 92"/>
                <a:gd name="f28" fmla="val 72"/>
                <a:gd name="f29" fmla="val 18"/>
                <a:gd name="f30" fmla="val 15"/>
                <a:gd name="f31" fmla="val 36"/>
                <a:gd name="f32" fmla="*/ f0 1 44"/>
                <a:gd name="f33" fmla="*/ f1 1 111"/>
                <a:gd name="f34" fmla="val f2"/>
                <a:gd name="f35" fmla="val f3"/>
                <a:gd name="f36" fmla="val f4"/>
                <a:gd name="f37" fmla="+- f36 0 f34"/>
                <a:gd name="f38" fmla="+- f35 0 f34"/>
                <a:gd name="f39" fmla="*/ f38 1 44"/>
                <a:gd name="f40" fmla="*/ f37 1 111"/>
                <a:gd name="f41" fmla="*/ 0 1 f39"/>
                <a:gd name="f42" fmla="*/ f35 1 f39"/>
                <a:gd name="f43" fmla="*/ 0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44" h="111">
                  <a:moveTo>
                    <a:pt x="f5" y="f6"/>
                  </a:moveTo>
                  <a:cubicBezTo>
                    <a:pt x="f7" y="f8"/>
                    <a:pt x="f9" y="f10"/>
                    <a:pt x="f2" y="f2"/>
                  </a:cubicBezTo>
                  <a:cubicBezTo>
                    <a:pt x="f11" y="f12"/>
                    <a:pt x="f7" y="f13"/>
                    <a:pt x="f5" y="f14"/>
                  </a:cubicBezTo>
                  <a:cubicBezTo>
                    <a:pt x="f15" y="f16"/>
                    <a:pt x="f17" y="f18"/>
                    <a:pt x="f19" y="f20"/>
                  </a:cubicBezTo>
                  <a:cubicBezTo>
                    <a:pt x="f21" y="f22"/>
                    <a:pt x="f23" y="f24"/>
                    <a:pt x="f25" y="f4"/>
                  </a:cubicBezTo>
                  <a:cubicBezTo>
                    <a:pt x="f3" y="f4"/>
                    <a:pt x="f3" y="f4"/>
                    <a:pt x="f3" y="f4"/>
                  </a:cubicBezTo>
                  <a:cubicBezTo>
                    <a:pt x="f26" y="f27"/>
                    <a:pt x="f6" y="f28"/>
                    <a:pt x="f21" y="f16"/>
                  </a:cubicBezTo>
                  <a:cubicBezTo>
                    <a:pt x="f29" y="f3"/>
                    <a:pt x="f30" y="f31"/>
                    <a:pt x="f5" y="f6"/>
                  </a:cubicBezTo>
                  <a:close/>
                </a:path>
              </a:pathLst>
            </a:custGeom>
            <a:solidFill>
              <a:srgbClr val="766F54"/>
            </a:solidFill>
            <a:ln cap="rnd">
              <a:noFill/>
              <a:prstDash val="solid"/>
            </a:ln>
          </p:spPr>
          <p:txBody>
            <a:bodyPr lIns="0" tIns="0" rIns="0" bIns="0"/>
            <a:lstStyle/>
            <a:p>
              <a:endParaRPr lang="fr-FR"/>
            </a:p>
          </p:txBody>
        </p:sp>
      </p:grpSp>
      <p:sp>
        <p:nvSpPr>
          <p:cNvPr id="28" name="Rectangle 6">
            <a:extLst>
              <a:ext uri="{FF2B5EF4-FFF2-40B4-BE49-F238E27FC236}">
                <a16:creationId xmlns:a16="http://schemas.microsoft.com/office/drawing/2014/main" id="{C0E2BBDB-B4E6-B2CA-1133-2F1B73BCEBCC}"/>
              </a:ext>
            </a:extLst>
          </p:cNvPr>
          <p:cNvSpPr/>
          <p:nvPr/>
        </p:nvSpPr>
        <p:spPr>
          <a:xfrm>
            <a:off x="0" y="0"/>
            <a:ext cx="182880" cy="6858000"/>
          </a:xfrm>
          <a:prstGeom prst="rect">
            <a:avLst/>
          </a:prstGeom>
          <a:solidFill>
            <a:srgbClr val="766F54"/>
          </a:solidFill>
          <a:ln cap="rnd">
            <a:noFill/>
            <a:prstDash val="solid"/>
          </a:ln>
        </p:spPr>
        <p:txBody>
          <a:bodyPr lIns="0" tIns="0" rIns="0" bIns="0"/>
          <a:lstStyle/>
          <a:p>
            <a:endParaRPr lang="fr-FR"/>
          </a:p>
        </p:txBody>
      </p:sp>
      <p:sp>
        <p:nvSpPr>
          <p:cNvPr id="29" name="Title Placeholder 1">
            <a:extLst>
              <a:ext uri="{FF2B5EF4-FFF2-40B4-BE49-F238E27FC236}">
                <a16:creationId xmlns:a16="http://schemas.microsoft.com/office/drawing/2014/main" id="{514BD868-9101-FC05-330F-1282C3311FF1}"/>
              </a:ext>
            </a:extLst>
          </p:cNvPr>
          <p:cNvSpPr txBox="1">
            <a:spLocks noGrp="1"/>
          </p:cNvSpPr>
          <p:nvPr>
            <p:ph type="title"/>
          </p:nvPr>
        </p:nvSpPr>
        <p:spPr>
          <a:xfrm>
            <a:off x="2592927" y="624105"/>
            <a:ext cx="8911687" cy="1280891"/>
          </a:xfrm>
          <a:prstGeom prst="rect">
            <a:avLst/>
          </a:prstGeom>
          <a:noFill/>
          <a:ln>
            <a:noFill/>
          </a:ln>
        </p:spPr>
        <p:txBody>
          <a:bodyPr vert="horz" wrap="square" lIns="91440" tIns="45720" rIns="91440" bIns="45720" anchor="t" anchorCtr="0" compatLnSpc="1">
            <a:normAutofit/>
          </a:bodyPr>
          <a:lstStyle/>
          <a:p>
            <a:pPr lvl="0"/>
            <a:r>
              <a:rPr lang="fr-FR"/>
              <a:t>Modifiez le style du titre</a:t>
            </a:r>
            <a:endParaRPr lang="en-US"/>
          </a:p>
        </p:txBody>
      </p:sp>
      <p:sp>
        <p:nvSpPr>
          <p:cNvPr id="30" name="Text Placeholder 2">
            <a:extLst>
              <a:ext uri="{FF2B5EF4-FFF2-40B4-BE49-F238E27FC236}">
                <a16:creationId xmlns:a16="http://schemas.microsoft.com/office/drawing/2014/main" id="{A3139767-FE47-DD82-B1D7-C8C746ED309C}"/>
              </a:ext>
            </a:extLst>
          </p:cNvPr>
          <p:cNvSpPr txBox="1">
            <a:spLocks noGrp="1"/>
          </p:cNvSpPr>
          <p:nvPr>
            <p:ph type="body" idx="1"/>
          </p:nvPr>
        </p:nvSpPr>
        <p:spPr>
          <a:xfrm>
            <a:off x="2589215" y="2133596"/>
            <a:ext cx="8915400" cy="3886200"/>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1" name="Date Placeholder 3">
            <a:extLst>
              <a:ext uri="{FF2B5EF4-FFF2-40B4-BE49-F238E27FC236}">
                <a16:creationId xmlns:a16="http://schemas.microsoft.com/office/drawing/2014/main" id="{7CD0948A-4285-1927-BF30-E2FE98D99784}"/>
              </a:ext>
            </a:extLst>
          </p:cNvPr>
          <p:cNvSpPr txBox="1">
            <a:spLocks noGrp="1"/>
          </p:cNvSpPr>
          <p:nvPr>
            <p:ph type="dt" sz="half" idx="2"/>
          </p:nvPr>
        </p:nvSpPr>
        <p:spPr>
          <a:xfrm>
            <a:off x="10361615" y="6130439"/>
            <a:ext cx="1146282" cy="3703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fld id="{AD5F1AE0-E172-46C4-92AD-FFD0A5AB870D}" type="datetime1">
              <a:rPr lang="en-US"/>
              <a:pPr lvl="0"/>
              <a:t>12/6/2022</a:t>
            </a:fld>
            <a:endParaRPr lang="en-US"/>
          </a:p>
        </p:txBody>
      </p:sp>
      <p:sp>
        <p:nvSpPr>
          <p:cNvPr id="32" name="Footer Placeholder 4">
            <a:extLst>
              <a:ext uri="{FF2B5EF4-FFF2-40B4-BE49-F238E27FC236}">
                <a16:creationId xmlns:a16="http://schemas.microsoft.com/office/drawing/2014/main" id="{6CE44338-EA34-7D88-81A0-602D515410A3}"/>
              </a:ext>
            </a:extLst>
          </p:cNvPr>
          <p:cNvSpPr txBox="1">
            <a:spLocks noGrp="1"/>
          </p:cNvSpPr>
          <p:nvPr>
            <p:ph type="ftr" sz="quarter" idx="3"/>
          </p:nvPr>
        </p:nvSpPr>
        <p:spPr>
          <a:xfrm>
            <a:off x="2589215" y="6135806"/>
            <a:ext cx="7619996"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r>
              <a:rPr lang="en-US"/>
              <a:t>christine PERNOT</a:t>
            </a:r>
          </a:p>
        </p:txBody>
      </p:sp>
      <p:sp>
        <p:nvSpPr>
          <p:cNvPr id="33" name="Slide Number Placeholder 5">
            <a:extLst>
              <a:ext uri="{FF2B5EF4-FFF2-40B4-BE49-F238E27FC236}">
                <a16:creationId xmlns:a16="http://schemas.microsoft.com/office/drawing/2014/main" id="{85A8D4F6-EF5B-B173-A15C-2C9CB8E22A27}"/>
              </a:ext>
            </a:extLst>
          </p:cNvPr>
          <p:cNvSpPr txBox="1">
            <a:spLocks noGrp="1"/>
          </p:cNvSpPr>
          <p:nvPr>
            <p:ph type="sldNum" sz="quarter" idx="4"/>
          </p:nvPr>
        </p:nvSpPr>
        <p:spPr>
          <a:xfrm>
            <a:off x="531815" y="787783"/>
            <a:ext cx="77976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2000" b="0" i="0" u="none" strike="noStrike" kern="1200" cap="none" spc="0" baseline="0">
                <a:solidFill>
                  <a:srgbClr val="FEFFFF"/>
                </a:solidFill>
                <a:uFillTx/>
                <a:latin typeface="Century Gothic"/>
              </a:defRPr>
            </a:lvl1pPr>
          </a:lstStyle>
          <a:p>
            <a:pPr lvl="0"/>
            <a:fld id="{5052226C-AA63-4B5C-BE93-9E46DB171AAB}"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262626"/>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A53010"/>
        </a:buClr>
        <a:buSzPct val="100000"/>
        <a:buFont typeface="Wingdings 3"/>
        <a:buChar char=""/>
        <a:tabLst/>
        <a:defRPr lang="fr-FR"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A53010"/>
        </a:buClr>
        <a:buSzPct val="100000"/>
        <a:buFont typeface="Wingdings 3"/>
        <a:buChar char=""/>
        <a:tabLst/>
        <a:defRPr lang="fr-FR"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A53010"/>
        </a:buClr>
        <a:buSzPct val="100000"/>
        <a:buFont typeface="Wingdings 3"/>
        <a:buChar char=""/>
        <a:tabLst/>
        <a:defRPr lang="fr-FR"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A53010"/>
        </a:buClr>
        <a:buSzPct val="100000"/>
        <a:buFont typeface="Wingdings 3"/>
        <a:buChar char=""/>
        <a:tabLst/>
        <a:defRPr lang="fr-FR"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A53010"/>
        </a:buClr>
        <a:buSzPct val="100000"/>
        <a:buFont typeface="Wingdings 3"/>
        <a:buChar char=""/>
        <a:tabLst/>
        <a:defRPr lang="fr-FR"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leptidigital.fr/reco/mindmeister/" TargetMode="External"/><Relationship Id="rId2" Type="http://schemas.openxmlformats.org/officeDocument/2006/relationships/hyperlink" Target="https://gitmind.com/f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mescartesmentales.fr/unecartementale/logiciel-gratuit-carte-mentale/"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C156AE-8D91-73A5-34B2-C1A639033A74}"/>
              </a:ext>
            </a:extLst>
          </p:cNvPr>
          <p:cNvSpPr txBox="1">
            <a:spLocks noGrp="1"/>
          </p:cNvSpPr>
          <p:nvPr>
            <p:ph type="ctrTitle"/>
          </p:nvPr>
        </p:nvSpPr>
        <p:spPr>
          <a:xfrm>
            <a:off x="2589215" y="1166216"/>
            <a:ext cx="8915400" cy="2262783"/>
          </a:xfrm>
        </p:spPr>
        <p:txBody>
          <a:bodyPr/>
          <a:lstStyle/>
          <a:p>
            <a:pPr lvl="0"/>
            <a:r>
              <a:rPr lang="fr-FR" sz="3600">
                <a:latin typeface="Aileron regular"/>
              </a:rPr>
              <a:t>LA CARTE MENTALE</a:t>
            </a:r>
          </a:p>
        </p:txBody>
      </p:sp>
      <p:sp>
        <p:nvSpPr>
          <p:cNvPr id="3" name="Sous-titre 2">
            <a:extLst>
              <a:ext uri="{FF2B5EF4-FFF2-40B4-BE49-F238E27FC236}">
                <a16:creationId xmlns:a16="http://schemas.microsoft.com/office/drawing/2014/main" id="{40FA4D6A-B849-A013-C14C-A18506682198}"/>
              </a:ext>
            </a:extLst>
          </p:cNvPr>
          <p:cNvSpPr txBox="1">
            <a:spLocks noGrp="1"/>
          </p:cNvSpPr>
          <p:nvPr>
            <p:ph type="subTitle" idx="1"/>
          </p:nvPr>
        </p:nvSpPr>
        <p:spPr>
          <a:xfrm>
            <a:off x="2589215" y="4777383"/>
            <a:ext cx="4256202" cy="851635"/>
          </a:xfrm>
        </p:spPr>
        <p:txBody>
          <a:bodyPr anchorCtr="1"/>
          <a:lstStyle/>
          <a:p>
            <a:pPr lvl="0" algn="ctr">
              <a:lnSpc>
                <a:spcPct val="80000"/>
              </a:lnSpc>
            </a:pPr>
            <a:r>
              <a:rPr lang="fr-FR" sz="1300" b="1" i="1"/>
              <a:t>MIND MAP</a:t>
            </a:r>
          </a:p>
          <a:p>
            <a:pPr lvl="0" algn="ctr">
              <a:lnSpc>
                <a:spcPct val="80000"/>
              </a:lnSpc>
            </a:pPr>
            <a:r>
              <a:rPr lang="fr-FR" sz="1300" b="1" i="1"/>
              <a:t>Ou</a:t>
            </a:r>
          </a:p>
          <a:p>
            <a:pPr lvl="0" algn="ctr">
              <a:lnSpc>
                <a:spcPct val="80000"/>
              </a:lnSpc>
            </a:pPr>
            <a:r>
              <a:rPr lang="fr-FR" sz="1300" b="1" i="1"/>
              <a:t> Carte heuristique</a:t>
            </a:r>
          </a:p>
        </p:txBody>
      </p:sp>
      <p:pic>
        <p:nvPicPr>
          <p:cNvPr id="4" name="Image 4" descr="Une image contenant texte, signe&#10;&#10;Description générée automatiquement">
            <a:extLst>
              <a:ext uri="{FF2B5EF4-FFF2-40B4-BE49-F238E27FC236}">
                <a16:creationId xmlns:a16="http://schemas.microsoft.com/office/drawing/2014/main" id="{380768A2-92B7-01C8-D48D-79D703FC8741}"/>
              </a:ext>
            </a:extLst>
          </p:cNvPr>
          <p:cNvPicPr>
            <a:picLocks noChangeAspect="1"/>
          </p:cNvPicPr>
          <p:nvPr/>
        </p:nvPicPr>
        <p:blipFill>
          <a:blip r:embed="rId2"/>
          <a:stretch>
            <a:fillRect/>
          </a:stretch>
        </p:blipFill>
        <p:spPr>
          <a:xfrm>
            <a:off x="10133902" y="310539"/>
            <a:ext cx="1711354" cy="1711354"/>
          </a:xfrm>
          <a:prstGeom prst="rect">
            <a:avLst/>
          </a:prstGeom>
          <a:noFill/>
          <a:ln cap="rnd">
            <a:noFill/>
          </a:ln>
        </p:spPr>
      </p:pic>
      <p:pic>
        <p:nvPicPr>
          <p:cNvPr id="5" name="Picture 4" descr="Afficher l’image source">
            <a:extLst>
              <a:ext uri="{FF2B5EF4-FFF2-40B4-BE49-F238E27FC236}">
                <a16:creationId xmlns:a16="http://schemas.microsoft.com/office/drawing/2014/main" id="{BB21A0F7-8645-8DC5-37DE-345BD1181DC3}"/>
              </a:ext>
            </a:extLst>
          </p:cNvPr>
          <p:cNvPicPr>
            <a:picLocks noChangeAspect="1"/>
          </p:cNvPicPr>
          <p:nvPr/>
        </p:nvPicPr>
        <p:blipFill>
          <a:blip r:embed="rId3"/>
          <a:srcRect/>
          <a:stretch>
            <a:fillRect/>
          </a:stretch>
        </p:blipFill>
        <p:spPr>
          <a:xfrm>
            <a:off x="7586264" y="2271579"/>
            <a:ext cx="4586420" cy="4586420"/>
          </a:xfrm>
          <a:prstGeom prst="rect">
            <a:avLst/>
          </a:prstGeom>
          <a:noFill/>
          <a:ln cap="rnd">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D81B3-FFA3-A60E-0BF9-3F524FA12117}"/>
              </a:ext>
            </a:extLst>
          </p:cNvPr>
          <p:cNvSpPr txBox="1">
            <a:spLocks noGrp="1"/>
          </p:cNvSpPr>
          <p:nvPr>
            <p:ph type="title"/>
          </p:nvPr>
        </p:nvSpPr>
        <p:spPr>
          <a:xfrm>
            <a:off x="1823478" y="654829"/>
            <a:ext cx="8886879" cy="953673"/>
          </a:xfrm>
        </p:spPr>
        <p:txBody>
          <a:bodyPr anchor="b" anchorCtr="1"/>
          <a:lstStyle/>
          <a:p>
            <a:pPr lvl="0" algn="ctr"/>
            <a:r>
              <a:rPr lang="fr-FR">
                <a:latin typeface="Aileron regular"/>
              </a:rPr>
              <a:t>REALISATION DE MA CARTE MENTALE </a:t>
            </a:r>
          </a:p>
        </p:txBody>
      </p:sp>
      <p:pic>
        <p:nvPicPr>
          <p:cNvPr id="3" name="Picture 4" descr="Afficher l’image source">
            <a:extLst>
              <a:ext uri="{FF2B5EF4-FFF2-40B4-BE49-F238E27FC236}">
                <a16:creationId xmlns:a16="http://schemas.microsoft.com/office/drawing/2014/main" id="{F865D023-6B20-AA41-D28E-A8046B038CE4}"/>
              </a:ext>
            </a:extLst>
          </p:cNvPr>
          <p:cNvPicPr>
            <a:picLocks noChangeAspect="1"/>
          </p:cNvPicPr>
          <p:nvPr/>
        </p:nvPicPr>
        <p:blipFill>
          <a:blip r:embed="rId2"/>
          <a:srcRect/>
          <a:stretch>
            <a:fillRect/>
          </a:stretch>
        </p:blipFill>
        <p:spPr>
          <a:xfrm>
            <a:off x="2991852" y="1747939"/>
            <a:ext cx="6952128" cy="5057546"/>
          </a:xfrm>
          <a:prstGeom prst="rect">
            <a:avLst/>
          </a:prstGeom>
          <a:noFill/>
          <a:ln cap="rnd">
            <a:noFill/>
          </a:ln>
        </p:spPr>
      </p:pic>
      <p:sp>
        <p:nvSpPr>
          <p:cNvPr id="4" name="ZoneTexte 5">
            <a:extLst>
              <a:ext uri="{FF2B5EF4-FFF2-40B4-BE49-F238E27FC236}">
                <a16:creationId xmlns:a16="http://schemas.microsoft.com/office/drawing/2014/main" id="{BA1F6DCC-0494-8182-6619-60CA9A31F0C4}"/>
              </a:ext>
            </a:extLst>
          </p:cNvPr>
          <p:cNvSpPr txBox="1"/>
          <p:nvPr/>
        </p:nvSpPr>
        <p:spPr>
          <a:xfrm>
            <a:off x="5494785" y="2027179"/>
            <a:ext cx="1635852" cy="430883"/>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Century Gothic"/>
              </a:rPr>
              <a:t>Sortir les vêtements de l’armoire</a:t>
            </a:r>
          </a:p>
        </p:txBody>
      </p:sp>
      <p:sp>
        <p:nvSpPr>
          <p:cNvPr id="5" name="ZoneTexte 6">
            <a:extLst>
              <a:ext uri="{FF2B5EF4-FFF2-40B4-BE49-F238E27FC236}">
                <a16:creationId xmlns:a16="http://schemas.microsoft.com/office/drawing/2014/main" id="{D5F8ABBC-3F73-2578-1994-297A9E01E6E3}"/>
              </a:ext>
            </a:extLst>
          </p:cNvPr>
          <p:cNvSpPr txBox="1"/>
          <p:nvPr/>
        </p:nvSpPr>
        <p:spPr>
          <a:xfrm>
            <a:off x="7516980" y="2383868"/>
            <a:ext cx="1753297" cy="553998"/>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Century Gothic"/>
              </a:rPr>
              <a:t>Les poser sur un</a:t>
            </a:r>
            <a:r>
              <a:rPr lang="fr-FR" sz="1800" b="0" i="0" u="none" strike="noStrike" kern="1200" cap="none" spc="0" baseline="0">
                <a:solidFill>
                  <a:srgbClr val="000000"/>
                </a:solidFill>
                <a:uFillTx/>
                <a:latin typeface="Century Gothic"/>
              </a:rPr>
              <a:t> </a:t>
            </a:r>
            <a:r>
              <a:rPr lang="fr-FR" sz="1200" b="0" i="0" u="none" strike="noStrike" kern="1200" cap="none" spc="0" baseline="0">
                <a:solidFill>
                  <a:srgbClr val="000000"/>
                </a:solidFill>
                <a:uFillTx/>
                <a:latin typeface="Century Gothic"/>
              </a:rPr>
              <a:t>support</a:t>
            </a:r>
          </a:p>
        </p:txBody>
      </p:sp>
      <p:sp>
        <p:nvSpPr>
          <p:cNvPr id="6" name="ZoneTexte 8">
            <a:extLst>
              <a:ext uri="{FF2B5EF4-FFF2-40B4-BE49-F238E27FC236}">
                <a16:creationId xmlns:a16="http://schemas.microsoft.com/office/drawing/2014/main" id="{A47E3C31-EE89-146F-322C-D2EEB5EE4CB8}"/>
              </a:ext>
            </a:extLst>
          </p:cNvPr>
          <p:cNvSpPr txBox="1"/>
          <p:nvPr/>
        </p:nvSpPr>
        <p:spPr>
          <a:xfrm>
            <a:off x="8112154" y="3798554"/>
            <a:ext cx="1753297" cy="523219"/>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Century Gothic"/>
              </a:rPr>
              <a:t>Déplier chaque article</a:t>
            </a:r>
          </a:p>
        </p:txBody>
      </p:sp>
      <p:sp>
        <p:nvSpPr>
          <p:cNvPr id="7" name="ZoneTexte 10">
            <a:extLst>
              <a:ext uri="{FF2B5EF4-FFF2-40B4-BE49-F238E27FC236}">
                <a16:creationId xmlns:a16="http://schemas.microsoft.com/office/drawing/2014/main" id="{AB0E4A50-8EA4-12F0-A29F-CB56F53BD960}"/>
              </a:ext>
            </a:extLst>
          </p:cNvPr>
          <p:cNvSpPr txBox="1"/>
          <p:nvPr/>
        </p:nvSpPr>
        <p:spPr>
          <a:xfrm>
            <a:off x="7977929" y="4906341"/>
            <a:ext cx="1635852" cy="646334"/>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Century Gothic"/>
              </a:rPr>
              <a:t>Le replier et le reposer si je le garde</a:t>
            </a:r>
          </a:p>
        </p:txBody>
      </p:sp>
      <p:sp>
        <p:nvSpPr>
          <p:cNvPr id="8" name="ZoneTexte 11">
            <a:extLst>
              <a:ext uri="{FF2B5EF4-FFF2-40B4-BE49-F238E27FC236}">
                <a16:creationId xmlns:a16="http://schemas.microsoft.com/office/drawing/2014/main" id="{A70C23A6-7670-EF3D-ABBC-1E7F57C73DBF}"/>
              </a:ext>
            </a:extLst>
          </p:cNvPr>
          <p:cNvSpPr txBox="1"/>
          <p:nvPr/>
        </p:nvSpPr>
        <p:spPr>
          <a:xfrm>
            <a:off x="7130637" y="5776548"/>
            <a:ext cx="1367412" cy="738661"/>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50" b="0" i="0" u="none" strike="noStrike" kern="1200" cap="none" spc="0" baseline="0">
                <a:solidFill>
                  <a:srgbClr val="000000"/>
                </a:solidFill>
                <a:uFillTx/>
                <a:latin typeface="Century Gothic"/>
              </a:rPr>
              <a:t>Mettre les articles dont je veux me séparer dans la corbeille </a:t>
            </a:r>
          </a:p>
        </p:txBody>
      </p:sp>
      <p:sp>
        <p:nvSpPr>
          <p:cNvPr id="9" name="ZoneTexte 12">
            <a:extLst>
              <a:ext uri="{FF2B5EF4-FFF2-40B4-BE49-F238E27FC236}">
                <a16:creationId xmlns:a16="http://schemas.microsoft.com/office/drawing/2014/main" id="{68523F73-E82F-289E-D444-0ACD664220AF}"/>
              </a:ext>
            </a:extLst>
          </p:cNvPr>
          <p:cNvSpPr txBox="1"/>
          <p:nvPr/>
        </p:nvSpPr>
        <p:spPr>
          <a:xfrm>
            <a:off x="5965024" y="3798554"/>
            <a:ext cx="1551965" cy="923333"/>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entury Gothic"/>
              </a:rPr>
              <a:t>Ranger mon armoire</a:t>
            </a:r>
          </a:p>
        </p:txBody>
      </p:sp>
      <p:sp>
        <p:nvSpPr>
          <p:cNvPr id="10" name="ZoneTexte 14">
            <a:extLst>
              <a:ext uri="{FF2B5EF4-FFF2-40B4-BE49-F238E27FC236}">
                <a16:creationId xmlns:a16="http://schemas.microsoft.com/office/drawing/2014/main" id="{643705AE-739F-FD9F-6A8B-E013E6B6363F}"/>
              </a:ext>
            </a:extLst>
          </p:cNvPr>
          <p:cNvSpPr txBox="1"/>
          <p:nvPr/>
        </p:nvSpPr>
        <p:spPr>
          <a:xfrm>
            <a:off x="4850306" y="5845795"/>
            <a:ext cx="1617610" cy="600166"/>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Century Gothic"/>
              </a:rPr>
              <a:t>Reconstituer les piles par catégorie d’article</a:t>
            </a:r>
          </a:p>
        </p:txBody>
      </p:sp>
      <p:sp>
        <p:nvSpPr>
          <p:cNvPr id="11" name="ZoneTexte 15">
            <a:extLst>
              <a:ext uri="{FF2B5EF4-FFF2-40B4-BE49-F238E27FC236}">
                <a16:creationId xmlns:a16="http://schemas.microsoft.com/office/drawing/2014/main" id="{E7F0178F-0A85-45B0-11E0-9B65D0582854}"/>
              </a:ext>
            </a:extLst>
          </p:cNvPr>
          <p:cNvSpPr txBox="1"/>
          <p:nvPr/>
        </p:nvSpPr>
        <p:spPr>
          <a:xfrm>
            <a:off x="3305263" y="4868896"/>
            <a:ext cx="1813483" cy="600166"/>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Century Gothic"/>
              </a:rPr>
              <a:t>Remettre les piles reconstituées dans l’armoire</a:t>
            </a:r>
          </a:p>
        </p:txBody>
      </p:sp>
      <p:sp>
        <p:nvSpPr>
          <p:cNvPr id="12" name="ZoneTexte 16">
            <a:extLst>
              <a:ext uri="{FF2B5EF4-FFF2-40B4-BE49-F238E27FC236}">
                <a16:creationId xmlns:a16="http://schemas.microsoft.com/office/drawing/2014/main" id="{C4B5E224-7AE4-DC7A-09ED-8C9409FE2EC7}"/>
              </a:ext>
            </a:extLst>
          </p:cNvPr>
          <p:cNvSpPr txBox="1"/>
          <p:nvPr/>
        </p:nvSpPr>
        <p:spPr>
          <a:xfrm>
            <a:off x="3127622" y="3845829"/>
            <a:ext cx="1813492" cy="430883"/>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Century Gothic"/>
              </a:rPr>
              <a:t>Préparer le sac de vêtements retirés</a:t>
            </a:r>
          </a:p>
        </p:txBody>
      </p:sp>
      <p:sp>
        <p:nvSpPr>
          <p:cNvPr id="13" name="ZoneTexte 17">
            <a:extLst>
              <a:ext uri="{FF2B5EF4-FFF2-40B4-BE49-F238E27FC236}">
                <a16:creationId xmlns:a16="http://schemas.microsoft.com/office/drawing/2014/main" id="{3EA25628-06AF-9DF3-0B3F-34238963F634}"/>
              </a:ext>
            </a:extLst>
          </p:cNvPr>
          <p:cNvSpPr txBox="1"/>
          <p:nvPr/>
        </p:nvSpPr>
        <p:spPr>
          <a:xfrm>
            <a:off x="3501118" y="2626403"/>
            <a:ext cx="1753297" cy="538609"/>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Century Gothic"/>
              </a:rPr>
              <a:t>Emmener le sac</a:t>
            </a:r>
            <a:r>
              <a:rPr lang="fr-FR" sz="1800" b="0" i="0" u="none" strike="noStrike" kern="1200" cap="none" spc="0" baseline="0">
                <a:solidFill>
                  <a:srgbClr val="000000"/>
                </a:solidFill>
                <a:uFillTx/>
                <a:latin typeface="Century Gothic"/>
              </a:rPr>
              <a:t> </a:t>
            </a:r>
            <a:r>
              <a:rPr lang="fr-FR" sz="1100" b="0" i="0" u="none" strike="noStrike" kern="1200" cap="none" spc="0" baseline="0">
                <a:solidFill>
                  <a:srgbClr val="000000"/>
                </a:solidFill>
                <a:uFillTx/>
                <a:latin typeface="Century Gothic"/>
              </a:rPr>
              <a:t>en</a:t>
            </a:r>
            <a:r>
              <a:rPr lang="fr-FR" sz="1800" b="0" i="0" u="none" strike="noStrike" kern="1200" cap="none" spc="0" baseline="0">
                <a:solidFill>
                  <a:srgbClr val="000000"/>
                </a:solidFill>
                <a:uFillTx/>
                <a:latin typeface="Century Gothic"/>
              </a:rPr>
              <a:t> </a:t>
            </a:r>
            <a:r>
              <a:rPr lang="fr-FR" sz="1100" b="0" i="0" u="none" strike="noStrike" kern="1200" cap="none" spc="0" baseline="0">
                <a:solidFill>
                  <a:srgbClr val="000000"/>
                </a:solidFill>
                <a:uFillTx/>
                <a:latin typeface="Century Gothic"/>
              </a:rPr>
              <a:t>point relais</a:t>
            </a:r>
          </a:p>
        </p:txBody>
      </p:sp>
      <p:sp>
        <p:nvSpPr>
          <p:cNvPr id="14" name="Espace réservé du pied de page 18">
            <a:extLst>
              <a:ext uri="{FF2B5EF4-FFF2-40B4-BE49-F238E27FC236}">
                <a16:creationId xmlns:a16="http://schemas.microsoft.com/office/drawing/2014/main" id="{D99ECABD-5A2A-C6FA-2C00-F30D48F13D55}"/>
              </a:ext>
            </a:extLst>
          </p:cNvPr>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898989"/>
                </a:solidFill>
                <a:uFillTx/>
                <a:latin typeface="Century Gothic"/>
              </a:rPr>
              <a:t>christine PERNOT</a:t>
            </a:r>
          </a:p>
        </p:txBody>
      </p:sp>
      <p:sp>
        <p:nvSpPr>
          <p:cNvPr id="15" name="Espace réservé du numéro de diapositive 19">
            <a:extLst>
              <a:ext uri="{FF2B5EF4-FFF2-40B4-BE49-F238E27FC236}">
                <a16:creationId xmlns:a16="http://schemas.microsoft.com/office/drawing/2014/main" id="{279447A8-2DD2-02E7-8F15-08BD73E8E29D}"/>
              </a:ext>
            </a:extLst>
          </p:cNvPr>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001428-ED91-47CA-A44D-FA086CFD8AA5}" type="slidenum">
              <a:t>10</a:t>
            </a:fld>
            <a:endParaRPr lang="en-US" sz="2000" b="0" i="0" u="none" strike="noStrike" kern="1200" cap="none" spc="0" baseline="0">
              <a:solidFill>
                <a:srgbClr val="FEFFFF"/>
              </a:solidFill>
              <a:uFillTx/>
              <a:latin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B16FE75-9563-21A1-9D9E-344C1A1EF4F3}"/>
              </a:ext>
            </a:extLst>
          </p:cNvPr>
          <p:cNvSpPr txBox="1">
            <a:spLocks noGrp="1"/>
          </p:cNvSpPr>
          <p:nvPr>
            <p:ph type="body" idx="1"/>
          </p:nvPr>
        </p:nvSpPr>
        <p:spPr/>
        <p:txBody>
          <a:bodyPr/>
          <a:lstStyle/>
          <a:p>
            <a:pPr lvl="0"/>
            <a:r>
              <a:rPr lang="fr-FR"/>
              <a:t>Sommaire</a:t>
            </a:r>
          </a:p>
        </p:txBody>
      </p:sp>
      <p:sp>
        <p:nvSpPr>
          <p:cNvPr id="3" name="Espace réservé du contenu 3">
            <a:extLst>
              <a:ext uri="{FF2B5EF4-FFF2-40B4-BE49-F238E27FC236}">
                <a16:creationId xmlns:a16="http://schemas.microsoft.com/office/drawing/2014/main" id="{D6839DCF-6194-BDA7-4715-2F4BCB84C078}"/>
              </a:ext>
            </a:extLst>
          </p:cNvPr>
          <p:cNvSpPr txBox="1">
            <a:spLocks noGrp="1"/>
          </p:cNvSpPr>
          <p:nvPr>
            <p:ph type="body" idx="3"/>
          </p:nvPr>
        </p:nvSpPr>
        <p:spPr>
          <a:xfrm>
            <a:off x="2589215" y="2548963"/>
            <a:ext cx="4342897" cy="3354055"/>
          </a:xfrm>
        </p:spPr>
        <p:txBody>
          <a:bodyPr anchor="t">
            <a:normAutofit/>
          </a:bodyPr>
          <a:lstStyle/>
          <a:p>
            <a:pPr lvl="0"/>
            <a:r>
              <a:rPr lang="fr-FR" sz="1800"/>
              <a:t>La carte mentale</a:t>
            </a:r>
          </a:p>
          <a:p>
            <a:pPr lvl="0"/>
            <a:r>
              <a:rPr lang="fr-FR" sz="1800"/>
              <a:t>Qu’est-ce qu’une carte mentale</a:t>
            </a:r>
          </a:p>
          <a:p>
            <a:pPr lvl="0"/>
            <a:r>
              <a:rPr lang="fr-FR" sz="1800"/>
              <a:t>A quoi sert –elle?</a:t>
            </a:r>
          </a:p>
          <a:p>
            <a:pPr lvl="0"/>
            <a:r>
              <a:rPr lang="fr-FR" sz="1800"/>
              <a:t>A qui peut –elle être utile</a:t>
            </a:r>
          </a:p>
          <a:p>
            <a:pPr lvl="0"/>
            <a:r>
              <a:rPr lang="fr-FR" sz="1800"/>
              <a:t>Comment créer une carte mentale</a:t>
            </a:r>
          </a:p>
          <a:p>
            <a:pPr lvl="0"/>
            <a:r>
              <a:rPr lang="fr-FR" sz="1800"/>
              <a:t>Réalisation de ma carte mentale</a:t>
            </a:r>
          </a:p>
          <a:p>
            <a:pPr lvl="0"/>
            <a:endParaRPr lang="fr-FR" sz="1800"/>
          </a:p>
          <a:p>
            <a:pPr lvl="0"/>
            <a:endParaRPr lang="fr-FR" sz="1800"/>
          </a:p>
          <a:p>
            <a:pPr lvl="0"/>
            <a:endParaRPr lang="fr-FR" sz="1800"/>
          </a:p>
        </p:txBody>
      </p:sp>
      <p:sp>
        <p:nvSpPr>
          <p:cNvPr id="4" name="Espace réservé du pied de page 6">
            <a:extLst>
              <a:ext uri="{FF2B5EF4-FFF2-40B4-BE49-F238E27FC236}">
                <a16:creationId xmlns:a16="http://schemas.microsoft.com/office/drawing/2014/main" id="{F485435F-3D74-49DC-9B3E-61C50BACA1D9}"/>
              </a:ext>
            </a:extLst>
          </p:cNvPr>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898989"/>
                </a:solidFill>
                <a:uFillTx/>
                <a:latin typeface="Century Gothic"/>
              </a:rPr>
              <a:t>christine PERNOT</a:t>
            </a:r>
          </a:p>
        </p:txBody>
      </p:sp>
      <p:sp>
        <p:nvSpPr>
          <p:cNvPr id="5" name="Espace réservé du numéro de diapositive 7">
            <a:extLst>
              <a:ext uri="{FF2B5EF4-FFF2-40B4-BE49-F238E27FC236}">
                <a16:creationId xmlns:a16="http://schemas.microsoft.com/office/drawing/2014/main" id="{2A69D9DC-23DF-F754-6903-A49CF58AAD35}"/>
              </a:ext>
            </a:extLst>
          </p:cNvPr>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262994-4874-43B3-9B8A-76AD795EEDD8}" type="slidenum">
              <a:t>2</a:t>
            </a:fld>
            <a:endParaRPr lang="en-US" sz="2000" b="0" i="0" u="none" strike="noStrike" kern="1200" cap="none" spc="0" baseline="0">
              <a:solidFill>
                <a:srgbClr val="FEFFFF"/>
              </a:solidFill>
              <a:uFillTx/>
              <a:latin typeface="Century Gothic"/>
            </a:endParaRPr>
          </a:p>
        </p:txBody>
      </p:sp>
      <p:pic>
        <p:nvPicPr>
          <p:cNvPr id="6" name="Picture 2" descr="Afficher l’image source">
            <a:extLst>
              <a:ext uri="{FF2B5EF4-FFF2-40B4-BE49-F238E27FC236}">
                <a16:creationId xmlns:a16="http://schemas.microsoft.com/office/drawing/2014/main" id="{0EBB0D17-1E45-5101-EB1B-03CD66573D12}"/>
              </a:ext>
            </a:extLst>
          </p:cNvPr>
          <p:cNvPicPr>
            <a:picLocks noGrp="1" noChangeAspect="1"/>
          </p:cNvPicPr>
          <p:nvPr>
            <p:ph idx="2"/>
          </p:nvPr>
        </p:nvPicPr>
        <p:blipFill>
          <a:blip r:embed="rId2"/>
          <a:srcRect/>
          <a:stretch>
            <a:fillRect/>
          </a:stretch>
        </p:blipFill>
        <p:spPr>
          <a:xfrm>
            <a:off x="7083308" y="1972699"/>
            <a:ext cx="4338635" cy="302245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54285D-0B81-194E-2AC8-5B66F09FFB8E}"/>
              </a:ext>
            </a:extLst>
          </p:cNvPr>
          <p:cNvSpPr txBox="1">
            <a:spLocks noGrp="1"/>
          </p:cNvSpPr>
          <p:nvPr>
            <p:ph type="title"/>
          </p:nvPr>
        </p:nvSpPr>
        <p:spPr/>
        <p:txBody>
          <a:bodyPr/>
          <a:lstStyle/>
          <a:p>
            <a:pPr lvl="0"/>
            <a:r>
              <a:rPr lang="fr-FR" b="1"/>
              <a:t>MERCI POUR VOTRE ATTENTION</a:t>
            </a:r>
          </a:p>
        </p:txBody>
      </p:sp>
      <p:sp>
        <p:nvSpPr>
          <p:cNvPr id="3" name="Espace réservé du texte 2">
            <a:extLst>
              <a:ext uri="{FF2B5EF4-FFF2-40B4-BE49-F238E27FC236}">
                <a16:creationId xmlns:a16="http://schemas.microsoft.com/office/drawing/2014/main" id="{FA80E655-467C-D363-2A7D-E21C2346D548}"/>
              </a:ext>
            </a:extLst>
          </p:cNvPr>
          <p:cNvSpPr txBox="1">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0C5687E3-E655-6DEF-1412-E0FD39F7D4B6}"/>
              </a:ext>
            </a:extLst>
          </p:cNvPr>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898989"/>
                </a:solidFill>
                <a:uFillTx/>
                <a:latin typeface="Century Gothic"/>
              </a:rPr>
              <a:t>christine PERNOT</a:t>
            </a:r>
          </a:p>
        </p:txBody>
      </p:sp>
      <p:sp>
        <p:nvSpPr>
          <p:cNvPr id="5" name="Espace réservé du numéro de diapositive 4">
            <a:extLst>
              <a:ext uri="{FF2B5EF4-FFF2-40B4-BE49-F238E27FC236}">
                <a16:creationId xmlns:a16="http://schemas.microsoft.com/office/drawing/2014/main" id="{13B08E26-F335-AEA7-FB5E-9D0EA7DB2D25}"/>
              </a:ext>
            </a:extLst>
          </p:cNvPr>
          <p:cNvSpPr txBox="1"/>
          <p:nvPr/>
        </p:nvSpPr>
        <p:spPr>
          <a:xfrm>
            <a:off x="531815" y="3244135"/>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FA2A8D-AD71-461C-A579-24E513FACA18}" type="slidenum">
              <a:t>3</a:t>
            </a:fld>
            <a:endParaRPr lang="en-US" sz="2000" b="0" i="0" u="none" strike="noStrike" kern="1200" cap="none" spc="0" baseline="0">
              <a:solidFill>
                <a:srgbClr val="FEFFFF"/>
              </a:solidFill>
              <a:uFillTx/>
              <a:latin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7E54B-861B-0CBA-474B-34B0EB4958C9}"/>
              </a:ext>
            </a:extLst>
          </p:cNvPr>
          <p:cNvSpPr txBox="1">
            <a:spLocks noGrp="1"/>
          </p:cNvSpPr>
          <p:nvPr>
            <p:ph type="title"/>
          </p:nvPr>
        </p:nvSpPr>
        <p:spPr/>
        <p:txBody>
          <a:bodyPr anchor="b"/>
          <a:lstStyle/>
          <a:p>
            <a:pPr lvl="0"/>
            <a:r>
              <a:rPr lang="fr-FR"/>
              <a:t>QU’EST-CE QU’UNE CARTE MENTALE?</a:t>
            </a:r>
          </a:p>
        </p:txBody>
      </p:sp>
      <p:sp>
        <p:nvSpPr>
          <p:cNvPr id="3" name="Content Placeholder 2">
            <a:extLst>
              <a:ext uri="{FF2B5EF4-FFF2-40B4-BE49-F238E27FC236}">
                <a16:creationId xmlns:a16="http://schemas.microsoft.com/office/drawing/2014/main" id="{F30F4721-F725-5E8A-BA40-83A16C53CE82}"/>
              </a:ext>
            </a:extLst>
          </p:cNvPr>
          <p:cNvSpPr txBox="1">
            <a:spLocks noGrp="1"/>
          </p:cNvSpPr>
          <p:nvPr>
            <p:ph idx="1"/>
          </p:nvPr>
        </p:nvSpPr>
        <p:spPr/>
        <p:txBody>
          <a:bodyPr/>
          <a:lstStyle/>
          <a:p>
            <a:pPr lvl="0"/>
            <a:r>
              <a:rPr lang="en-US"/>
              <a:t>C’est un concept formalisé par </a:t>
            </a:r>
            <a:r>
              <a:rPr lang="en-US" b="1">
                <a:solidFill>
                  <a:srgbClr val="A53010"/>
                </a:solidFill>
              </a:rPr>
              <a:t>Tony</a:t>
            </a:r>
            <a:r>
              <a:rPr lang="en-US"/>
              <a:t> </a:t>
            </a:r>
            <a:r>
              <a:rPr lang="en-US" b="1">
                <a:solidFill>
                  <a:srgbClr val="A53010"/>
                </a:solidFill>
              </a:rPr>
              <a:t>Buzan psychologue Anglais</a:t>
            </a:r>
            <a:r>
              <a:rPr lang="en-US"/>
              <a:t>,c’est une technique de créativité, une representation visuelle  pour suivre et refléter le cheminement et le développement de la pensée sur une  idée un concept donné.</a:t>
            </a:r>
          </a:p>
          <a:p>
            <a:pPr lvl="0"/>
            <a:r>
              <a:rPr lang="en-US"/>
              <a:t>Elle permet de synchroniser les deux cerveaux</a:t>
            </a:r>
          </a:p>
        </p:txBody>
      </p:sp>
      <p:pic>
        <p:nvPicPr>
          <p:cNvPr id="4" name="Picture 2" descr="Afficher l’image source">
            <a:extLst>
              <a:ext uri="{FF2B5EF4-FFF2-40B4-BE49-F238E27FC236}">
                <a16:creationId xmlns:a16="http://schemas.microsoft.com/office/drawing/2014/main" id="{B0E823DD-A744-05DB-3591-2BEEA481058A}"/>
              </a:ext>
            </a:extLst>
          </p:cNvPr>
          <p:cNvPicPr>
            <a:picLocks noGrp="1" noChangeAspect="1"/>
          </p:cNvPicPr>
          <p:nvPr>
            <p:ph idx="2"/>
          </p:nvPr>
        </p:nvPicPr>
        <p:blipFill>
          <a:blip r:embed="rId2"/>
          <a:stretch>
            <a:fillRect/>
          </a:stretch>
        </p:blipFill>
        <p:spPr>
          <a:xfrm>
            <a:off x="7191371" y="2397328"/>
            <a:ext cx="4313233" cy="3234927"/>
          </a:xfrm>
        </p:spPr>
      </p:pic>
      <p:sp>
        <p:nvSpPr>
          <p:cNvPr id="5" name="Espace réservé du pied de page 3">
            <a:extLst>
              <a:ext uri="{FF2B5EF4-FFF2-40B4-BE49-F238E27FC236}">
                <a16:creationId xmlns:a16="http://schemas.microsoft.com/office/drawing/2014/main" id="{3BD891BF-A358-194D-C38B-F5D31590DC0B}"/>
              </a:ext>
            </a:extLst>
          </p:cNvPr>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898989"/>
                </a:solidFill>
                <a:uFillTx/>
                <a:latin typeface="Century Gothic"/>
              </a:rPr>
              <a:t>christine PERNOT</a:t>
            </a:r>
          </a:p>
        </p:txBody>
      </p:sp>
      <p:sp>
        <p:nvSpPr>
          <p:cNvPr id="6" name="Espace réservé du numéro de diapositive 4">
            <a:extLst>
              <a:ext uri="{FF2B5EF4-FFF2-40B4-BE49-F238E27FC236}">
                <a16:creationId xmlns:a16="http://schemas.microsoft.com/office/drawing/2014/main" id="{9B136BDA-AD30-5D5A-2CCB-BE78AB499381}"/>
              </a:ext>
            </a:extLst>
          </p:cNvPr>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6C85FD-9CD2-47ED-912E-2388AF3819FA}" type="slidenum">
              <a:t>4</a:t>
            </a:fld>
            <a:endParaRPr lang="en-US" sz="2000" b="0" i="0" u="none" strike="noStrike" kern="1200" cap="none" spc="0" baseline="0">
              <a:solidFill>
                <a:srgbClr val="FEFFFF"/>
              </a:solidFill>
              <a:uFillTx/>
              <a:latin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7503A-6EA1-5AC8-683E-EA97CFE12CF0}"/>
              </a:ext>
            </a:extLst>
          </p:cNvPr>
          <p:cNvSpPr txBox="1">
            <a:spLocks noGrp="1"/>
          </p:cNvSpPr>
          <p:nvPr>
            <p:ph type="title"/>
          </p:nvPr>
        </p:nvSpPr>
        <p:spPr/>
        <p:txBody>
          <a:bodyPr/>
          <a:lstStyle/>
          <a:p>
            <a:pPr lvl="0"/>
            <a:r>
              <a:rPr lang="fr-FR">
                <a:latin typeface="Aileron regular"/>
              </a:rPr>
              <a:t>A quoi sert-elle?</a:t>
            </a:r>
          </a:p>
        </p:txBody>
      </p:sp>
      <p:sp>
        <p:nvSpPr>
          <p:cNvPr id="3" name="Espace réservé du contenu 3">
            <a:extLst>
              <a:ext uri="{FF2B5EF4-FFF2-40B4-BE49-F238E27FC236}">
                <a16:creationId xmlns:a16="http://schemas.microsoft.com/office/drawing/2014/main" id="{7BAB5CCF-9CC6-1CA3-8A28-A0E5BA6B595B}"/>
              </a:ext>
            </a:extLst>
          </p:cNvPr>
          <p:cNvSpPr txBox="1">
            <a:spLocks noGrp="1"/>
          </p:cNvSpPr>
          <p:nvPr>
            <p:ph type="body" idx="1"/>
          </p:nvPr>
        </p:nvSpPr>
        <p:spPr>
          <a:xfrm>
            <a:off x="2589215" y="2548963"/>
            <a:ext cx="4342897" cy="3354055"/>
          </a:xfrm>
        </p:spPr>
        <p:txBody>
          <a:bodyPr anchor="t">
            <a:normAutofit/>
          </a:bodyPr>
          <a:lstStyle/>
          <a:p>
            <a:pPr marL="342900" lvl="0" indent="-342900">
              <a:lnSpc>
                <a:spcPct val="90000"/>
              </a:lnSpc>
              <a:buChar char=""/>
            </a:pPr>
            <a:r>
              <a:rPr lang="fr-FR" sz="1700"/>
              <a:t>Facilite les apprentissages</a:t>
            </a:r>
          </a:p>
          <a:p>
            <a:pPr marL="342900" lvl="0" indent="-342900">
              <a:lnSpc>
                <a:spcPct val="90000"/>
              </a:lnSpc>
              <a:buChar char=""/>
            </a:pPr>
            <a:r>
              <a:rPr lang="fr-FR" sz="1700"/>
              <a:t>Structure et améliore les idées</a:t>
            </a:r>
          </a:p>
          <a:p>
            <a:pPr marL="342900" lvl="0" indent="-342900">
              <a:lnSpc>
                <a:spcPct val="90000"/>
              </a:lnSpc>
              <a:buChar char=""/>
            </a:pPr>
            <a:r>
              <a:rPr lang="fr-FR" sz="1700"/>
              <a:t>Améliore l’efficacité au travail</a:t>
            </a:r>
          </a:p>
          <a:p>
            <a:pPr marL="342900" lvl="0" indent="-342900">
              <a:lnSpc>
                <a:spcPct val="90000"/>
              </a:lnSpc>
              <a:buChar char=""/>
            </a:pPr>
            <a:r>
              <a:rPr lang="fr-FR" sz="1700"/>
              <a:t>Planifier les tâches du jour</a:t>
            </a:r>
          </a:p>
          <a:p>
            <a:pPr marL="342900" lvl="0" indent="-342900">
              <a:lnSpc>
                <a:spcPct val="90000"/>
              </a:lnSpc>
              <a:buChar char=""/>
            </a:pPr>
            <a:r>
              <a:rPr lang="fr-FR" sz="1700"/>
              <a:t>Améliorer la communication interne, la cohésion d’équipe.</a:t>
            </a:r>
          </a:p>
          <a:p>
            <a:pPr marL="342900" lvl="0" indent="-342900">
              <a:lnSpc>
                <a:spcPct val="90000"/>
              </a:lnSpc>
              <a:buChar char=""/>
            </a:pPr>
            <a:r>
              <a:rPr lang="fr-FR" sz="1700"/>
              <a:t>Donne  une vision globale, comprendre plus facilement</a:t>
            </a:r>
          </a:p>
          <a:p>
            <a:pPr marL="342900" lvl="0" indent="-342900">
              <a:lnSpc>
                <a:spcPct val="90000"/>
              </a:lnSpc>
              <a:buChar char=""/>
            </a:pPr>
            <a:r>
              <a:rPr lang="fr-FR" sz="1700"/>
              <a:t>Comptes-rendus de réunion plus efficaces, etc…</a:t>
            </a:r>
          </a:p>
        </p:txBody>
      </p:sp>
      <p:pic>
        <p:nvPicPr>
          <p:cNvPr id="4" name="Picture 2">
            <a:extLst>
              <a:ext uri="{FF2B5EF4-FFF2-40B4-BE49-F238E27FC236}">
                <a16:creationId xmlns:a16="http://schemas.microsoft.com/office/drawing/2014/main" id="{D9727E75-217B-F83A-9AF6-9015CB19D2B8}"/>
              </a:ext>
            </a:extLst>
          </p:cNvPr>
          <p:cNvPicPr>
            <a:picLocks noGrp="1" noChangeAspect="1"/>
          </p:cNvPicPr>
          <p:nvPr>
            <p:ph idx="2"/>
          </p:nvPr>
        </p:nvPicPr>
        <p:blipFill>
          <a:blip r:embed="rId2"/>
          <a:stretch>
            <a:fillRect/>
          </a:stretch>
        </p:blipFill>
        <p:spPr>
          <a:xfrm>
            <a:off x="7048771" y="2282506"/>
            <a:ext cx="4915393" cy="3538654"/>
          </a:xfrm>
        </p:spPr>
      </p:pic>
      <p:sp>
        <p:nvSpPr>
          <p:cNvPr id="5" name="Espace réservé du pied de page 8">
            <a:extLst>
              <a:ext uri="{FF2B5EF4-FFF2-40B4-BE49-F238E27FC236}">
                <a16:creationId xmlns:a16="http://schemas.microsoft.com/office/drawing/2014/main" id="{787D2767-8451-6F63-CD60-75ACB04C0ECA}"/>
              </a:ext>
            </a:extLst>
          </p:cNvPr>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898989"/>
                </a:solidFill>
                <a:uFillTx/>
                <a:latin typeface="Century Gothic"/>
              </a:rPr>
              <a:t>christine PERNOT</a:t>
            </a:r>
          </a:p>
        </p:txBody>
      </p:sp>
      <p:sp>
        <p:nvSpPr>
          <p:cNvPr id="6" name="Espace réservé du numéro de diapositive 9">
            <a:extLst>
              <a:ext uri="{FF2B5EF4-FFF2-40B4-BE49-F238E27FC236}">
                <a16:creationId xmlns:a16="http://schemas.microsoft.com/office/drawing/2014/main" id="{48A2C2E8-B3F2-77BC-A87B-80F3D69DB0C7}"/>
              </a:ext>
            </a:extLst>
          </p:cNvPr>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700577-D96C-4D41-8BCA-70149DB27008}" type="slidenum">
              <a:t>5</a:t>
            </a:fld>
            <a:endParaRPr lang="en-US" sz="2000" b="0" i="0" u="none" strike="noStrike" kern="1200" cap="none" spc="0" baseline="0">
              <a:solidFill>
                <a:srgbClr val="FEFFFF"/>
              </a:solidFill>
              <a:uFillTx/>
              <a:latin typeface="Century Gothic"/>
            </a:endParaRPr>
          </a:p>
        </p:txBody>
      </p:sp>
      <p:sp>
        <p:nvSpPr>
          <p:cNvPr id="7" name="ZoneTexte 10">
            <a:extLst>
              <a:ext uri="{FF2B5EF4-FFF2-40B4-BE49-F238E27FC236}">
                <a16:creationId xmlns:a16="http://schemas.microsoft.com/office/drawing/2014/main" id="{B0A8122E-FD40-22AE-C493-A73EBDC58575}"/>
              </a:ext>
            </a:extLst>
          </p:cNvPr>
          <p:cNvSpPr txBox="1"/>
          <p:nvPr/>
        </p:nvSpPr>
        <p:spPr>
          <a:xfrm>
            <a:off x="3708714" y="2049298"/>
            <a:ext cx="2869030" cy="369335"/>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Century Gothic"/>
              </a:rPr>
              <a:t>Au travail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B61F7F-E745-1692-7F80-95B4DB2D8894}"/>
              </a:ext>
            </a:extLst>
          </p:cNvPr>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898989"/>
                </a:solidFill>
                <a:uFillTx/>
                <a:latin typeface="Century Gothic"/>
              </a:rPr>
              <a:t>christine PERNOT</a:t>
            </a:r>
          </a:p>
        </p:txBody>
      </p:sp>
      <p:sp>
        <p:nvSpPr>
          <p:cNvPr id="3" name="Espace réservé du numéro de diapositive 2">
            <a:extLst>
              <a:ext uri="{FF2B5EF4-FFF2-40B4-BE49-F238E27FC236}">
                <a16:creationId xmlns:a16="http://schemas.microsoft.com/office/drawing/2014/main" id="{FA50767C-7F66-7B59-C47C-397D31D3A6F3}"/>
              </a:ext>
            </a:extLst>
          </p:cNvPr>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E24068-D84E-45A2-9EC0-2481F8D772A5}" type="slidenum">
              <a:t>6</a:t>
            </a:fld>
            <a:endParaRPr lang="en-US" sz="2000" b="0" i="0" u="none" strike="noStrike" kern="1200" cap="none" spc="0" baseline="0">
              <a:solidFill>
                <a:srgbClr val="FEFFFF"/>
              </a:solidFill>
              <a:uFillTx/>
              <a:latin typeface="Century Gothic"/>
            </a:endParaRPr>
          </a:p>
        </p:txBody>
      </p:sp>
      <p:sp>
        <p:nvSpPr>
          <p:cNvPr id="4" name="ZoneTexte 4">
            <a:extLst>
              <a:ext uri="{FF2B5EF4-FFF2-40B4-BE49-F238E27FC236}">
                <a16:creationId xmlns:a16="http://schemas.microsoft.com/office/drawing/2014/main" id="{B9FA1D08-DE49-93ED-637E-12424D332C42}"/>
              </a:ext>
            </a:extLst>
          </p:cNvPr>
          <p:cNvSpPr txBox="1"/>
          <p:nvPr/>
        </p:nvSpPr>
        <p:spPr>
          <a:xfrm>
            <a:off x="3047302" y="1727127"/>
            <a:ext cx="4989350" cy="3693316"/>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3A3A3A"/>
                </a:solidFill>
                <a:uFillTx/>
                <a:latin typeface="Open Sans" pitchFamily="34"/>
              </a:rPr>
              <a:t> </a:t>
            </a:r>
            <a:r>
              <a:rPr lang="fr-FR" sz="1800" b="1" i="0" u="none" strike="noStrike" kern="1200" cap="none" spc="0" baseline="0">
                <a:solidFill>
                  <a:srgbClr val="1B78E2"/>
                </a:solidFill>
                <a:uFillTx/>
                <a:latin typeface="Open Sans" pitchFamily="34"/>
                <a:hlinkClick r:id="rId2"/>
              </a:rPr>
              <a:t>GitMind</a:t>
            </a:r>
            <a:r>
              <a:rPr lang="fr-FR" sz="1800" b="0" i="0" u="none" strike="noStrike" kern="1200" cap="none" spc="0" baseline="0">
                <a:solidFill>
                  <a:srgbClr val="3A3A3A"/>
                </a:solidFill>
                <a:uFillTx/>
                <a:latin typeface="Open Sans" pitchFamily="34"/>
              </a:rPr>
              <a:t> est un programme facile à utiliser. Avec une interface intuitive et conviviale, la création d’une carte mentale s’effectue en quelques étapes simples. Sur GitMind, les utilisateurs  peuvent choisir entre les thèmes préconçus ou de les personnaliser. Une fois la conception terminée,  l’utilisateur a la possibilité de partager ses cartes mentales avec un nombre illimité de personnes et de collaborer avec eux. Notez enfin que GitMind fonctionne sur les navigateurs Google Chorme, Firefox et les plates-formes : PC Windows et Mac.</a:t>
            </a:r>
            <a:endParaRPr lang="fr-FR" sz="1800" b="0" i="0" u="none" strike="noStrike" kern="1200" cap="none" spc="0" baseline="0">
              <a:solidFill>
                <a:srgbClr val="000000"/>
              </a:solidFill>
              <a:uFillTx/>
              <a:latin typeface="Century Gothic"/>
            </a:endParaRPr>
          </a:p>
        </p:txBody>
      </p:sp>
      <p:sp>
        <p:nvSpPr>
          <p:cNvPr id="5" name="ZoneTexte 6">
            <a:extLst>
              <a:ext uri="{FF2B5EF4-FFF2-40B4-BE49-F238E27FC236}">
                <a16:creationId xmlns:a16="http://schemas.microsoft.com/office/drawing/2014/main" id="{8C3914B2-2FAA-2CC7-05DD-8B17D72F201A}"/>
              </a:ext>
            </a:extLst>
          </p:cNvPr>
          <p:cNvSpPr txBox="1"/>
          <p:nvPr/>
        </p:nvSpPr>
        <p:spPr>
          <a:xfrm>
            <a:off x="8376214" y="1761445"/>
            <a:ext cx="3665994" cy="3139318"/>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61622"/>
                </a:solidFill>
                <a:uFillTx/>
                <a:latin typeface="Roboto" pitchFamily="2"/>
              </a:rPr>
              <a:t> M</a:t>
            </a:r>
            <a:r>
              <a:rPr lang="fr-FR" sz="1800" b="1" i="0" u="sng" strike="noStrike" kern="1200" cap="none" spc="0" baseline="0">
                <a:solidFill>
                  <a:srgbClr val="84EBAD"/>
                </a:solidFill>
                <a:uFillTx/>
                <a:latin typeface="Roboto" pitchFamily="2"/>
                <a:hlinkClick r:id="rId3"/>
              </a:rPr>
              <a:t>indmeister </a:t>
            </a:r>
            <a:r>
              <a:rPr lang="fr-FR" sz="1800" b="0" i="0" u="none" strike="noStrike" kern="1200" cap="none" spc="0" baseline="0">
                <a:solidFill>
                  <a:srgbClr val="061622"/>
                </a:solidFill>
                <a:uFillTx/>
                <a:latin typeface="Roboto" pitchFamily="2"/>
              </a:rPr>
              <a:t>propose à la fois une version gratuite (limitée à 3 cartes mentales) et des versions premium disponibles via des abonnements mensuels.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61622"/>
                </a:solidFill>
                <a:uFillTx/>
                <a:latin typeface="Roboto" pitchFamily="2"/>
              </a:rPr>
              <a:t>Ce logiciel vous permet de réaliser en quelques clics de superbes mind maps que vous pouvez partager avec d’autres éditeurs et intégrer à un logiciel similaire à Trello mais édité par Mindmeister.</a:t>
            </a:r>
          </a:p>
        </p:txBody>
      </p:sp>
      <p:sp>
        <p:nvSpPr>
          <p:cNvPr id="6" name="ZoneTexte 7">
            <a:extLst>
              <a:ext uri="{FF2B5EF4-FFF2-40B4-BE49-F238E27FC236}">
                <a16:creationId xmlns:a16="http://schemas.microsoft.com/office/drawing/2014/main" id="{94EA8EDB-F098-28B5-203E-BAF58A592039}"/>
              </a:ext>
            </a:extLst>
          </p:cNvPr>
          <p:cNvSpPr txBox="1"/>
          <p:nvPr/>
        </p:nvSpPr>
        <p:spPr>
          <a:xfrm>
            <a:off x="3047302" y="838532"/>
            <a:ext cx="7425842" cy="461662"/>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Aileron regular"/>
              </a:rPr>
              <a:t>Différents logiciels de Mind Map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F2CE-A313-03B3-A242-92F4C7738E8A}"/>
              </a:ext>
            </a:extLst>
          </p:cNvPr>
          <p:cNvSpPr txBox="1">
            <a:spLocks noGrp="1"/>
          </p:cNvSpPr>
          <p:nvPr>
            <p:ph type="title"/>
          </p:nvPr>
        </p:nvSpPr>
        <p:spPr/>
        <p:txBody>
          <a:bodyPr anchor="b"/>
          <a:lstStyle/>
          <a:p>
            <a:pPr lvl="0"/>
            <a:r>
              <a:rPr lang="en-US"/>
              <a:t>A QUI PEUT – ELLE  ETRE UTILE?</a:t>
            </a:r>
          </a:p>
        </p:txBody>
      </p:sp>
      <p:pic>
        <p:nvPicPr>
          <p:cNvPr id="3" name="Content Placeholder 2" descr="Afficher l’image source">
            <a:extLst>
              <a:ext uri="{FF2B5EF4-FFF2-40B4-BE49-F238E27FC236}">
                <a16:creationId xmlns:a16="http://schemas.microsoft.com/office/drawing/2014/main" id="{73B7B653-9959-EDD2-6B74-14716E87064B}"/>
              </a:ext>
            </a:extLst>
          </p:cNvPr>
          <p:cNvPicPr>
            <a:picLocks noGrp="1" noChangeAspect="1"/>
          </p:cNvPicPr>
          <p:nvPr>
            <p:ph idx="1"/>
          </p:nvPr>
        </p:nvPicPr>
        <p:blipFill>
          <a:blip r:embed="rId2"/>
          <a:stretch>
            <a:fillRect/>
          </a:stretch>
        </p:blipFill>
        <p:spPr>
          <a:xfrm>
            <a:off x="2589215" y="2584981"/>
            <a:ext cx="4313233" cy="2875495"/>
          </a:xfrm>
          <a:solidFill>
            <a:srgbClr val="FFFFFF"/>
          </a:solidFill>
        </p:spPr>
      </p:pic>
      <p:sp>
        <p:nvSpPr>
          <p:cNvPr id="4" name="Subtitle 2">
            <a:extLst>
              <a:ext uri="{FF2B5EF4-FFF2-40B4-BE49-F238E27FC236}">
                <a16:creationId xmlns:a16="http://schemas.microsoft.com/office/drawing/2014/main" id="{9B62AEE4-671E-CA11-1EA2-5E3B35D40CB4}"/>
              </a:ext>
            </a:extLst>
          </p:cNvPr>
          <p:cNvSpPr txBox="1">
            <a:spLocks noGrp="1"/>
          </p:cNvSpPr>
          <p:nvPr>
            <p:ph idx="2"/>
          </p:nvPr>
        </p:nvSpPr>
        <p:spPr/>
        <p:txBody>
          <a:bodyPr/>
          <a:lstStyle/>
          <a:p>
            <a:pPr lvl="0"/>
            <a:r>
              <a:rPr lang="en-US" i="1"/>
              <a:t>Aux </a:t>
            </a:r>
            <a:r>
              <a:rPr lang="en-US" i="1" err="1"/>
              <a:t>entreprises</a:t>
            </a:r>
          </a:p>
          <a:p>
            <a:pPr lvl="0"/>
            <a:r>
              <a:rPr lang="en-US" i="1"/>
              <a:t>Aux </a:t>
            </a:r>
            <a:r>
              <a:rPr lang="en-US" i="1" err="1"/>
              <a:t>particuliers</a:t>
            </a:r>
          </a:p>
          <a:p>
            <a:pPr lvl="0"/>
            <a:r>
              <a:rPr lang="en-US" i="1"/>
              <a:t>Aux </a:t>
            </a:r>
            <a:r>
              <a:rPr lang="en-US" i="1" err="1"/>
              <a:t>étudiants</a:t>
            </a:r>
          </a:p>
          <a:p>
            <a:r>
              <a:rPr lang="en-US" i="1"/>
              <a:t>Aux </a:t>
            </a:r>
            <a:r>
              <a:rPr lang="en-US" i="1" err="1"/>
              <a:t>enseignants</a:t>
            </a:r>
            <a:r>
              <a:rPr lang="en-US" i="1"/>
              <a:t> et </a:t>
            </a:r>
            <a:r>
              <a:rPr lang="en-US" i="1" err="1"/>
              <a:t>formateurs</a:t>
            </a:r>
          </a:p>
          <a:p>
            <a:pPr lvl="0"/>
            <a:r>
              <a:rPr lang="en-US"/>
              <a:t>Elle </a:t>
            </a:r>
            <a:r>
              <a:rPr lang="en-US" err="1"/>
              <a:t>est</a:t>
            </a:r>
            <a:r>
              <a:rPr lang="en-US"/>
              <a:t> </a:t>
            </a:r>
            <a:r>
              <a:rPr lang="en-US" err="1"/>
              <a:t>intéressante</a:t>
            </a:r>
            <a:r>
              <a:rPr lang="en-US"/>
              <a:t> dans la vie de </a:t>
            </a:r>
            <a:r>
              <a:rPr lang="en-US" err="1"/>
              <a:t>tous</a:t>
            </a:r>
            <a:r>
              <a:rPr lang="en-US"/>
              <a:t> les </a:t>
            </a:r>
            <a:r>
              <a:rPr lang="en-US" err="1"/>
              <a:t>jours</a:t>
            </a:r>
          </a:p>
          <a:p>
            <a:pPr lvl="0"/>
            <a:endParaRPr lang="en-US"/>
          </a:p>
        </p:txBody>
      </p:sp>
      <p:sp>
        <p:nvSpPr>
          <p:cNvPr id="5" name="Espace réservé du pied de page 4">
            <a:extLst>
              <a:ext uri="{FF2B5EF4-FFF2-40B4-BE49-F238E27FC236}">
                <a16:creationId xmlns:a16="http://schemas.microsoft.com/office/drawing/2014/main" id="{525AC17F-2DAC-41C8-3DAB-7B52CCA2F10C}"/>
              </a:ext>
            </a:extLst>
          </p:cNvPr>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898989"/>
                </a:solidFill>
                <a:uFillTx/>
                <a:latin typeface="Century Gothic"/>
              </a:rPr>
              <a:t>christine PERNOT</a:t>
            </a:r>
          </a:p>
        </p:txBody>
      </p:sp>
      <p:sp>
        <p:nvSpPr>
          <p:cNvPr id="6" name="Espace réservé du numéro de diapositive 5">
            <a:extLst>
              <a:ext uri="{FF2B5EF4-FFF2-40B4-BE49-F238E27FC236}">
                <a16:creationId xmlns:a16="http://schemas.microsoft.com/office/drawing/2014/main" id="{66F83659-06DB-69FC-B1F5-B3D9BB377ADE}"/>
              </a:ext>
            </a:extLst>
          </p:cNvPr>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ACE5ECC-1100-4AE4-A90D-DBB6C51DD7D8}" type="slidenum">
              <a:t>7</a:t>
            </a:fld>
            <a:endParaRPr lang="en-US" sz="2000" b="0" i="0" u="none" strike="noStrike" kern="1200" cap="none" spc="0" baseline="0">
              <a:solidFill>
                <a:srgbClr val="FEFFFF"/>
              </a:solidFill>
              <a:uFillTx/>
              <a:latin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68494-D477-7BE2-55E2-6FC5A66BB873}"/>
              </a:ext>
            </a:extLst>
          </p:cNvPr>
          <p:cNvSpPr txBox="1">
            <a:spLocks noGrp="1"/>
          </p:cNvSpPr>
          <p:nvPr>
            <p:ph type="title"/>
          </p:nvPr>
        </p:nvSpPr>
        <p:spPr>
          <a:xfrm>
            <a:off x="2589215" y="446090"/>
            <a:ext cx="5346771" cy="1219123"/>
          </a:xfrm>
        </p:spPr>
        <p:txBody>
          <a:bodyPr anchorCtr="1"/>
          <a:lstStyle/>
          <a:p>
            <a:pPr lvl="0" algn="ctr"/>
            <a:r>
              <a:rPr lang="en-US" sz="2200" b="1">
                <a:latin typeface="Ailreon regular"/>
              </a:rPr>
              <a:t>COMMENT CRÉER UNE CARTE MENTALE?</a:t>
            </a:r>
            <a:br>
              <a:rPr lang="en-US" sz="1800" b="1"/>
            </a:br>
            <a:br>
              <a:rPr lang="en-US" sz="1800" b="1"/>
            </a:br>
            <a:endParaRPr lang="en-US" sz="1800" b="1"/>
          </a:p>
        </p:txBody>
      </p:sp>
      <p:sp>
        <p:nvSpPr>
          <p:cNvPr id="3" name="Content Placeholder 3">
            <a:extLst>
              <a:ext uri="{FF2B5EF4-FFF2-40B4-BE49-F238E27FC236}">
                <a16:creationId xmlns:a16="http://schemas.microsoft.com/office/drawing/2014/main" id="{0546C676-411C-B052-AD7E-BC2C4820A94B}"/>
              </a:ext>
            </a:extLst>
          </p:cNvPr>
          <p:cNvSpPr txBox="1">
            <a:spLocks noGrp="1"/>
          </p:cNvSpPr>
          <p:nvPr>
            <p:ph type="body" idx="2"/>
          </p:nvPr>
        </p:nvSpPr>
        <p:spPr>
          <a:xfrm>
            <a:off x="2589215" y="2562834"/>
            <a:ext cx="6630286" cy="2353107"/>
          </a:xfrm>
        </p:spPr>
        <p:txBody>
          <a:bodyPr/>
          <a:lstStyle/>
          <a:p>
            <a:pPr lvl="0">
              <a:lnSpc>
                <a:spcPct val="110000"/>
              </a:lnSpc>
            </a:pPr>
            <a:r>
              <a:rPr lang="en-US" sz="1200">
                <a:hlinkClick r:id="rId2"/>
              </a:rPr>
              <a:t>U</a:t>
            </a:r>
            <a:r>
              <a:rPr lang="en-US" sz="1200" b="1">
                <a:hlinkClick r:id="rId2"/>
              </a:rPr>
              <a:t>n logiciel</a:t>
            </a:r>
            <a:r>
              <a:rPr lang="en-US" sz="1100" b="1"/>
              <a:t>,</a:t>
            </a:r>
            <a:r>
              <a:rPr lang="en-US" sz="1100"/>
              <a:t> ou tout simplement avec un papier et des </a:t>
            </a:r>
            <a:r>
              <a:rPr lang="en-US" sz="1100" b="1">
                <a:solidFill>
                  <a:srgbClr val="A53010"/>
                </a:solidFill>
              </a:rPr>
              <a:t>stylos</a:t>
            </a:r>
            <a:r>
              <a:rPr lang="en-US" sz="1100"/>
              <a:t>, la trame d’une </a:t>
            </a:r>
            <a:r>
              <a:rPr lang="en-US" sz="1100" b="1"/>
              <a:t>carte mentale</a:t>
            </a:r>
            <a:r>
              <a:rPr lang="en-US" sz="1100"/>
              <a:t> sera toujours la même. Toutes les cartes auront la quelques détails près.</a:t>
            </a:r>
          </a:p>
          <a:p>
            <a:pPr lvl="0">
              <a:lnSpc>
                <a:spcPct val="110000"/>
              </a:lnSpc>
            </a:pPr>
            <a:r>
              <a:rPr lang="en-US" sz="1100"/>
              <a:t>Une carte mentale, c’est en effet une sorte de </a:t>
            </a:r>
            <a:r>
              <a:rPr lang="en-US" sz="1100" b="1">
                <a:solidFill>
                  <a:srgbClr val="A53010"/>
                </a:solidFill>
              </a:rPr>
              <a:t>schéma</a:t>
            </a:r>
            <a:r>
              <a:rPr lang="en-US" sz="1100" b="1"/>
              <a:t> avec, en son centre, un sujet duquel partent des sous-sujets.</a:t>
            </a:r>
            <a:r>
              <a:rPr lang="en-US" sz="1100"/>
              <a:t> Cette arborescence peut être représentée par un nuage situé au centre (sujet principal) et des branches ou/et ramifications qui sont les idées ou mots-clés qui y sont liés.</a:t>
            </a:r>
          </a:p>
          <a:p>
            <a:pPr lvl="0">
              <a:lnSpc>
                <a:spcPct val="110000"/>
              </a:lnSpc>
            </a:pPr>
            <a:r>
              <a:rPr lang="en-US" sz="1100"/>
              <a:t>Ce dessin est supposé refléter visuellement le fonctionnement de notre réflexion, il permet donc d’organiser nos idées, de découvrir des liens entre elles et, ainsi, de les mémoriser plus facilement.</a:t>
            </a:r>
          </a:p>
          <a:p>
            <a:pPr lvl="0">
              <a:lnSpc>
                <a:spcPct val="110000"/>
              </a:lnSpc>
            </a:pPr>
            <a:endParaRPr lang="en-US" sz="1100"/>
          </a:p>
        </p:txBody>
      </p:sp>
      <p:sp>
        <p:nvSpPr>
          <p:cNvPr id="4" name="Espace réservé du pied de page 4">
            <a:extLst>
              <a:ext uri="{FF2B5EF4-FFF2-40B4-BE49-F238E27FC236}">
                <a16:creationId xmlns:a16="http://schemas.microsoft.com/office/drawing/2014/main" id="{F7C48BCA-B075-E633-AA9B-D2CD577E4ED8}"/>
              </a:ext>
            </a:extLst>
          </p:cNvPr>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898989"/>
                </a:solidFill>
                <a:uFillTx/>
                <a:latin typeface="Century Gothic"/>
              </a:rPr>
              <a:t>christine PERNOT</a:t>
            </a:r>
          </a:p>
        </p:txBody>
      </p:sp>
      <p:sp>
        <p:nvSpPr>
          <p:cNvPr id="5" name="Espace réservé du numéro de diapositive 5">
            <a:extLst>
              <a:ext uri="{FF2B5EF4-FFF2-40B4-BE49-F238E27FC236}">
                <a16:creationId xmlns:a16="http://schemas.microsoft.com/office/drawing/2014/main" id="{9AD7C028-8277-248C-8F29-CBF9C42D13DF}"/>
              </a:ext>
            </a:extLst>
          </p:cNvPr>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282355-0E5E-411D-B1F6-54DC83155744}" type="slidenum">
              <a:t>8</a:t>
            </a:fld>
            <a:endParaRPr lang="en-US" sz="2000" b="0" i="0" u="none" strike="noStrike" kern="1200" cap="none" spc="0" baseline="0">
              <a:solidFill>
                <a:srgbClr val="FEFFFF"/>
              </a:solidFill>
              <a:uFillTx/>
              <a:latin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8B911F9-337E-E87B-8D9E-5B39A730AB4F}"/>
              </a:ext>
            </a:extLst>
          </p:cNvPr>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898989"/>
                </a:solidFill>
                <a:uFillTx/>
                <a:latin typeface="Century Gothic"/>
              </a:rPr>
              <a:t>christine PERNOT</a:t>
            </a:r>
          </a:p>
        </p:txBody>
      </p:sp>
      <p:sp>
        <p:nvSpPr>
          <p:cNvPr id="3" name="Espace réservé du numéro de diapositive 2">
            <a:extLst>
              <a:ext uri="{FF2B5EF4-FFF2-40B4-BE49-F238E27FC236}">
                <a16:creationId xmlns:a16="http://schemas.microsoft.com/office/drawing/2014/main" id="{B09BED73-8B7B-C52D-F394-FACE61DCDE79}"/>
              </a:ext>
            </a:extLst>
          </p:cNvPr>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187EF8-59C3-4FEE-A82A-0CED87DC8E9D}" type="slidenum">
              <a:t>9</a:t>
            </a:fld>
            <a:endParaRPr lang="en-US" sz="2000" b="0" i="0" u="none" strike="noStrike" kern="1200" cap="none" spc="0" baseline="0">
              <a:solidFill>
                <a:srgbClr val="FEFFFF"/>
              </a:solidFill>
              <a:uFillTx/>
              <a:latin typeface="Century Gothic"/>
            </a:endParaRPr>
          </a:p>
        </p:txBody>
      </p:sp>
      <p:grpSp>
        <p:nvGrpSpPr>
          <p:cNvPr id="4" name="ZoneTexte 3">
            <a:extLst>
              <a:ext uri="{FF2B5EF4-FFF2-40B4-BE49-F238E27FC236}">
                <a16:creationId xmlns:a16="http://schemas.microsoft.com/office/drawing/2014/main" id="{E79CA2CD-FAC3-946D-91B6-1C9DF8CAC39E}"/>
              </a:ext>
            </a:extLst>
          </p:cNvPr>
          <p:cNvGrpSpPr/>
          <p:nvPr/>
        </p:nvGrpSpPr>
        <p:grpSpPr>
          <a:xfrm>
            <a:off x="3565318" y="1833655"/>
            <a:ext cx="5838736" cy="4049081"/>
            <a:chOff x="3565318" y="1833655"/>
            <a:chExt cx="5838736" cy="4049081"/>
          </a:xfrm>
        </p:grpSpPr>
        <p:sp>
          <p:nvSpPr>
            <p:cNvPr id="5" name="Forme libre : forme 4">
              <a:extLst>
                <a:ext uri="{FF2B5EF4-FFF2-40B4-BE49-F238E27FC236}">
                  <a16:creationId xmlns:a16="http://schemas.microsoft.com/office/drawing/2014/main" id="{A0755D9C-2AD9-1B29-8238-187308A158F5}"/>
                </a:ext>
              </a:extLst>
            </p:cNvPr>
            <p:cNvSpPr/>
            <p:nvPr/>
          </p:nvSpPr>
          <p:spPr>
            <a:xfrm>
              <a:off x="3565318" y="1833655"/>
              <a:ext cx="5838736" cy="779434"/>
            </a:xfrm>
            <a:custGeom>
              <a:avLst/>
              <a:gdLst>
                <a:gd name="f0" fmla="val 10800000"/>
                <a:gd name="f1" fmla="val 5400000"/>
                <a:gd name="f2" fmla="val 180"/>
                <a:gd name="f3" fmla="val w"/>
                <a:gd name="f4" fmla="val h"/>
                <a:gd name="f5" fmla="val 0"/>
                <a:gd name="f6" fmla="val 5838739"/>
                <a:gd name="f7" fmla="val 779439"/>
                <a:gd name="f8" fmla="val 129909"/>
                <a:gd name="f9" fmla="val 58162"/>
                <a:gd name="f10" fmla="val 5708830"/>
                <a:gd name="f11" fmla="val 5780577"/>
                <a:gd name="f12" fmla="val 649530"/>
                <a:gd name="f13" fmla="val 721277"/>
                <a:gd name="f14" fmla="+- 0 0 -90"/>
                <a:gd name="f15" fmla="*/ f3 1 5838739"/>
                <a:gd name="f16" fmla="*/ f4 1 779439"/>
                <a:gd name="f17" fmla="val f5"/>
                <a:gd name="f18" fmla="val f6"/>
                <a:gd name="f19" fmla="val f7"/>
                <a:gd name="f20" fmla="*/ f14 f0 1"/>
                <a:gd name="f21" fmla="+- f19 0 f17"/>
                <a:gd name="f22" fmla="+- f18 0 f17"/>
                <a:gd name="f23" fmla="*/ f20 1 f2"/>
                <a:gd name="f24" fmla="*/ f22 1 5838739"/>
                <a:gd name="f25" fmla="*/ f21 1 779439"/>
                <a:gd name="f26" fmla="*/ 0 f22 1"/>
                <a:gd name="f27" fmla="*/ 129909 f21 1"/>
                <a:gd name="f28" fmla="*/ 129909 f22 1"/>
                <a:gd name="f29" fmla="*/ 0 f21 1"/>
                <a:gd name="f30" fmla="*/ 5708830 f22 1"/>
                <a:gd name="f31" fmla="*/ 5838739 f22 1"/>
                <a:gd name="f32" fmla="*/ 649530 f21 1"/>
                <a:gd name="f33" fmla="*/ 779439 f21 1"/>
                <a:gd name="f34" fmla="+- f23 0 f1"/>
                <a:gd name="f35" fmla="*/ f26 1 5838739"/>
                <a:gd name="f36" fmla="*/ f27 1 779439"/>
                <a:gd name="f37" fmla="*/ f28 1 5838739"/>
                <a:gd name="f38" fmla="*/ f29 1 779439"/>
                <a:gd name="f39" fmla="*/ f30 1 5838739"/>
                <a:gd name="f40" fmla="*/ f31 1 5838739"/>
                <a:gd name="f41" fmla="*/ f32 1 779439"/>
                <a:gd name="f42" fmla="*/ f33 1 77943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5838739" h="77943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3010"/>
            </a:solidFill>
            <a:ln w="15873" cap="rnd">
              <a:solidFill>
                <a:srgbClr val="FFFFFF"/>
              </a:solidFill>
              <a:prstDash val="solid"/>
            </a:ln>
          </p:spPr>
          <p:txBody>
            <a:bodyPr vert="horz" wrap="square" lIns="79955" tIns="79955" rIns="79955" bIns="79955"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Century Gothic"/>
                </a:rPr>
                <a:t>Étape 1 : Prendre une </a:t>
              </a:r>
              <a:r>
                <a:rPr lang="en-US" sz="1100" b="1" i="0" u="none" strike="noStrike" kern="1200" cap="none" spc="0" baseline="0">
                  <a:solidFill>
                    <a:srgbClr val="FFFFFF"/>
                  </a:solidFill>
                  <a:uFillTx/>
                  <a:latin typeface="Century Gothic"/>
                </a:rPr>
                <a:t>page blanche (sans ligne)</a:t>
              </a:r>
              <a:r>
                <a:rPr lang="en-US" sz="1100" b="0" i="0" u="none" strike="noStrike" kern="1200" cap="none" spc="0" baseline="0">
                  <a:solidFill>
                    <a:srgbClr val="FFFFFF"/>
                  </a:solidFill>
                  <a:uFillTx/>
                  <a:latin typeface="Century Gothic"/>
                </a:rPr>
                <a:t> dans le sens paysage plutôt qu’en portrait, puis…</a:t>
              </a:r>
            </a:p>
          </p:txBody>
        </p:sp>
        <p:sp>
          <p:nvSpPr>
            <p:cNvPr id="6" name="Forme libre : forme 5">
              <a:extLst>
                <a:ext uri="{FF2B5EF4-FFF2-40B4-BE49-F238E27FC236}">
                  <a16:creationId xmlns:a16="http://schemas.microsoft.com/office/drawing/2014/main" id="{77BD41A8-6E87-66B3-A4F1-B3E142F7EE84}"/>
                </a:ext>
              </a:extLst>
            </p:cNvPr>
            <p:cNvSpPr/>
            <p:nvPr/>
          </p:nvSpPr>
          <p:spPr>
            <a:xfrm>
              <a:off x="3565318" y="2669938"/>
              <a:ext cx="5838736" cy="779434"/>
            </a:xfrm>
            <a:custGeom>
              <a:avLst/>
              <a:gdLst>
                <a:gd name="f0" fmla="val 10800000"/>
                <a:gd name="f1" fmla="val 5400000"/>
                <a:gd name="f2" fmla="val 180"/>
                <a:gd name="f3" fmla="val w"/>
                <a:gd name="f4" fmla="val h"/>
                <a:gd name="f5" fmla="val 0"/>
                <a:gd name="f6" fmla="val 5838739"/>
                <a:gd name="f7" fmla="val 779439"/>
                <a:gd name="f8" fmla="val 129909"/>
                <a:gd name="f9" fmla="val 58162"/>
                <a:gd name="f10" fmla="val 5708830"/>
                <a:gd name="f11" fmla="val 5780577"/>
                <a:gd name="f12" fmla="val 649530"/>
                <a:gd name="f13" fmla="val 721277"/>
                <a:gd name="f14" fmla="+- 0 0 -90"/>
                <a:gd name="f15" fmla="*/ f3 1 5838739"/>
                <a:gd name="f16" fmla="*/ f4 1 779439"/>
                <a:gd name="f17" fmla="val f5"/>
                <a:gd name="f18" fmla="val f6"/>
                <a:gd name="f19" fmla="val f7"/>
                <a:gd name="f20" fmla="*/ f14 f0 1"/>
                <a:gd name="f21" fmla="+- f19 0 f17"/>
                <a:gd name="f22" fmla="+- f18 0 f17"/>
                <a:gd name="f23" fmla="*/ f20 1 f2"/>
                <a:gd name="f24" fmla="*/ f22 1 5838739"/>
                <a:gd name="f25" fmla="*/ f21 1 779439"/>
                <a:gd name="f26" fmla="*/ 0 f22 1"/>
                <a:gd name="f27" fmla="*/ 129909 f21 1"/>
                <a:gd name="f28" fmla="*/ 129909 f22 1"/>
                <a:gd name="f29" fmla="*/ 0 f21 1"/>
                <a:gd name="f30" fmla="*/ 5708830 f22 1"/>
                <a:gd name="f31" fmla="*/ 5838739 f22 1"/>
                <a:gd name="f32" fmla="*/ 649530 f21 1"/>
                <a:gd name="f33" fmla="*/ 779439 f21 1"/>
                <a:gd name="f34" fmla="+- f23 0 f1"/>
                <a:gd name="f35" fmla="*/ f26 1 5838739"/>
                <a:gd name="f36" fmla="*/ f27 1 779439"/>
                <a:gd name="f37" fmla="*/ f28 1 5838739"/>
                <a:gd name="f38" fmla="*/ f29 1 779439"/>
                <a:gd name="f39" fmla="*/ f30 1 5838739"/>
                <a:gd name="f40" fmla="*/ f31 1 5838739"/>
                <a:gd name="f41" fmla="*/ f32 1 779439"/>
                <a:gd name="f42" fmla="*/ f33 1 77943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5838739" h="77943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3010"/>
            </a:solidFill>
            <a:ln w="15873" cap="rnd">
              <a:solidFill>
                <a:srgbClr val="FFFFFF"/>
              </a:solidFill>
              <a:prstDash val="solid"/>
            </a:ln>
          </p:spPr>
          <p:txBody>
            <a:bodyPr vert="horz" wrap="square" lIns="79955" tIns="79955" rIns="79955" bIns="79955"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Century Gothic"/>
                </a:rPr>
                <a:t>– Étape 2 : Créer le cœur du </a:t>
              </a:r>
              <a:r>
                <a:rPr lang="en-US" sz="1100" b="1" i="0" u="none" strike="noStrike" kern="1200" cap="none" spc="0" baseline="0">
                  <a:solidFill>
                    <a:srgbClr val="FFFFFF"/>
                  </a:solidFill>
                  <a:uFillTx/>
                  <a:latin typeface="Century Gothic"/>
                </a:rPr>
                <a:t>sujet</a:t>
              </a:r>
              <a:r>
                <a:rPr lang="en-US" sz="1100" b="0" i="0" u="none" strike="noStrike" kern="1200" cap="none" spc="0" baseline="0">
                  <a:solidFill>
                    <a:srgbClr val="FFFFFF"/>
                  </a:solidFill>
                  <a:uFillTx/>
                  <a:latin typeface="Century Gothic"/>
                </a:rPr>
                <a:t>, le thème principal que l’on place au centre. On utilise des termes évocateurs (jamais négatifs). On peut les noter dans une forme ovale, un nuage, une bulle… que l’on va colorer avec des nuances qui nous évoquent quelque chose (nous sommes dans la créativité). Ensuite…</a:t>
              </a:r>
            </a:p>
          </p:txBody>
        </p:sp>
        <p:sp>
          <p:nvSpPr>
            <p:cNvPr id="7" name="Forme libre : forme 6">
              <a:extLst>
                <a:ext uri="{FF2B5EF4-FFF2-40B4-BE49-F238E27FC236}">
                  <a16:creationId xmlns:a16="http://schemas.microsoft.com/office/drawing/2014/main" id="{C82BBA25-01D5-CB26-0628-101ADD7EC628}"/>
                </a:ext>
              </a:extLst>
            </p:cNvPr>
            <p:cNvSpPr/>
            <p:nvPr/>
          </p:nvSpPr>
          <p:spPr>
            <a:xfrm>
              <a:off x="3565318" y="3481056"/>
              <a:ext cx="5838736" cy="779434"/>
            </a:xfrm>
            <a:custGeom>
              <a:avLst/>
              <a:gdLst>
                <a:gd name="f0" fmla="val 10800000"/>
                <a:gd name="f1" fmla="val 5400000"/>
                <a:gd name="f2" fmla="val 180"/>
                <a:gd name="f3" fmla="val w"/>
                <a:gd name="f4" fmla="val h"/>
                <a:gd name="f5" fmla="val 0"/>
                <a:gd name="f6" fmla="val 5838739"/>
                <a:gd name="f7" fmla="val 779439"/>
                <a:gd name="f8" fmla="val 129909"/>
                <a:gd name="f9" fmla="val 58162"/>
                <a:gd name="f10" fmla="val 5708830"/>
                <a:gd name="f11" fmla="val 5780577"/>
                <a:gd name="f12" fmla="val 649530"/>
                <a:gd name="f13" fmla="val 721277"/>
                <a:gd name="f14" fmla="+- 0 0 -90"/>
                <a:gd name="f15" fmla="*/ f3 1 5838739"/>
                <a:gd name="f16" fmla="*/ f4 1 779439"/>
                <a:gd name="f17" fmla="val f5"/>
                <a:gd name="f18" fmla="val f6"/>
                <a:gd name="f19" fmla="val f7"/>
                <a:gd name="f20" fmla="*/ f14 f0 1"/>
                <a:gd name="f21" fmla="+- f19 0 f17"/>
                <a:gd name="f22" fmla="+- f18 0 f17"/>
                <a:gd name="f23" fmla="*/ f20 1 f2"/>
                <a:gd name="f24" fmla="*/ f22 1 5838739"/>
                <a:gd name="f25" fmla="*/ f21 1 779439"/>
                <a:gd name="f26" fmla="*/ 0 f22 1"/>
                <a:gd name="f27" fmla="*/ 129909 f21 1"/>
                <a:gd name="f28" fmla="*/ 129909 f22 1"/>
                <a:gd name="f29" fmla="*/ 0 f21 1"/>
                <a:gd name="f30" fmla="*/ 5708830 f22 1"/>
                <a:gd name="f31" fmla="*/ 5838739 f22 1"/>
                <a:gd name="f32" fmla="*/ 649530 f21 1"/>
                <a:gd name="f33" fmla="*/ 779439 f21 1"/>
                <a:gd name="f34" fmla="+- f23 0 f1"/>
                <a:gd name="f35" fmla="*/ f26 1 5838739"/>
                <a:gd name="f36" fmla="*/ f27 1 779439"/>
                <a:gd name="f37" fmla="*/ f28 1 5838739"/>
                <a:gd name="f38" fmla="*/ f29 1 779439"/>
                <a:gd name="f39" fmla="*/ f30 1 5838739"/>
                <a:gd name="f40" fmla="*/ f31 1 5838739"/>
                <a:gd name="f41" fmla="*/ f32 1 779439"/>
                <a:gd name="f42" fmla="*/ f33 1 77943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5838739" h="77943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3010"/>
            </a:solidFill>
            <a:ln w="15873" cap="rnd">
              <a:solidFill>
                <a:srgbClr val="FFFFFF"/>
              </a:solidFill>
              <a:prstDash val="solid"/>
            </a:ln>
          </p:spPr>
          <p:txBody>
            <a:bodyPr vert="horz" wrap="square" lIns="79955" tIns="79955" rIns="79955" bIns="79955"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Century Gothic"/>
                </a:rPr>
                <a:t>– Étape 3 : </a:t>
              </a:r>
              <a:r>
                <a:rPr lang="en-US" sz="1100" b="1" i="0" u="none" strike="noStrike" kern="1200" cap="none" spc="0" baseline="0">
                  <a:solidFill>
                    <a:srgbClr val="FFFFFF"/>
                  </a:solidFill>
                  <a:uFillTx/>
                  <a:latin typeface="Century Gothic"/>
                </a:rPr>
                <a:t>Dessiner des ramifications</a:t>
              </a:r>
              <a:r>
                <a:rPr lang="en-US" sz="1100" b="0" i="0" u="none" strike="noStrike" kern="1200" cap="none" spc="0" baseline="0">
                  <a:solidFill>
                    <a:srgbClr val="FFFFFF"/>
                  </a:solidFill>
                  <a:uFillTx/>
                  <a:latin typeface="Century Gothic"/>
                </a:rPr>
                <a:t> ou branches qui partent de ce centre pour tous les sous-thèmes liés. Ces ramifications permettent de hiérarchiser ses idées, de partir de ce qui est le plus important vers les points de détail. Les branches seront harmonieusement réparties de part et d’autre du sujet principal.</a:t>
              </a:r>
            </a:p>
          </p:txBody>
        </p:sp>
        <p:sp>
          <p:nvSpPr>
            <p:cNvPr id="8" name="Forme libre : forme 7">
              <a:extLst>
                <a:ext uri="{FF2B5EF4-FFF2-40B4-BE49-F238E27FC236}">
                  <a16:creationId xmlns:a16="http://schemas.microsoft.com/office/drawing/2014/main" id="{F6D0DDF8-EAEE-6C4F-544D-CCF144784045}"/>
                </a:ext>
              </a:extLst>
            </p:cNvPr>
            <p:cNvSpPr/>
            <p:nvPr/>
          </p:nvSpPr>
          <p:spPr>
            <a:xfrm>
              <a:off x="3565318" y="4292184"/>
              <a:ext cx="5838736" cy="779434"/>
            </a:xfrm>
            <a:custGeom>
              <a:avLst/>
              <a:gdLst>
                <a:gd name="f0" fmla="val 10800000"/>
                <a:gd name="f1" fmla="val 5400000"/>
                <a:gd name="f2" fmla="val 180"/>
                <a:gd name="f3" fmla="val w"/>
                <a:gd name="f4" fmla="val h"/>
                <a:gd name="f5" fmla="val 0"/>
                <a:gd name="f6" fmla="val 5838739"/>
                <a:gd name="f7" fmla="val 779439"/>
                <a:gd name="f8" fmla="val 129909"/>
                <a:gd name="f9" fmla="val 58162"/>
                <a:gd name="f10" fmla="val 5708830"/>
                <a:gd name="f11" fmla="val 5780577"/>
                <a:gd name="f12" fmla="val 649530"/>
                <a:gd name="f13" fmla="val 721277"/>
                <a:gd name="f14" fmla="+- 0 0 -90"/>
                <a:gd name="f15" fmla="*/ f3 1 5838739"/>
                <a:gd name="f16" fmla="*/ f4 1 779439"/>
                <a:gd name="f17" fmla="val f5"/>
                <a:gd name="f18" fmla="val f6"/>
                <a:gd name="f19" fmla="val f7"/>
                <a:gd name="f20" fmla="*/ f14 f0 1"/>
                <a:gd name="f21" fmla="+- f19 0 f17"/>
                <a:gd name="f22" fmla="+- f18 0 f17"/>
                <a:gd name="f23" fmla="*/ f20 1 f2"/>
                <a:gd name="f24" fmla="*/ f22 1 5838739"/>
                <a:gd name="f25" fmla="*/ f21 1 779439"/>
                <a:gd name="f26" fmla="*/ 0 f22 1"/>
                <a:gd name="f27" fmla="*/ 129909 f21 1"/>
                <a:gd name="f28" fmla="*/ 129909 f22 1"/>
                <a:gd name="f29" fmla="*/ 0 f21 1"/>
                <a:gd name="f30" fmla="*/ 5708830 f22 1"/>
                <a:gd name="f31" fmla="*/ 5838739 f22 1"/>
                <a:gd name="f32" fmla="*/ 649530 f21 1"/>
                <a:gd name="f33" fmla="*/ 779439 f21 1"/>
                <a:gd name="f34" fmla="+- f23 0 f1"/>
                <a:gd name="f35" fmla="*/ f26 1 5838739"/>
                <a:gd name="f36" fmla="*/ f27 1 779439"/>
                <a:gd name="f37" fmla="*/ f28 1 5838739"/>
                <a:gd name="f38" fmla="*/ f29 1 779439"/>
                <a:gd name="f39" fmla="*/ f30 1 5838739"/>
                <a:gd name="f40" fmla="*/ f31 1 5838739"/>
                <a:gd name="f41" fmla="*/ f32 1 779439"/>
                <a:gd name="f42" fmla="*/ f33 1 77943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5838739" h="77943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3010"/>
            </a:solidFill>
            <a:ln w="15873" cap="rnd">
              <a:solidFill>
                <a:srgbClr val="FFFFFF"/>
              </a:solidFill>
              <a:prstDash val="solid"/>
            </a:ln>
          </p:spPr>
          <p:txBody>
            <a:bodyPr vert="horz" wrap="square" lIns="79955" tIns="79955" rIns="79955" bIns="79955"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Century Gothic"/>
                </a:rPr>
                <a:t>– Étape 4 : </a:t>
              </a:r>
              <a:r>
                <a:rPr lang="en-US" sz="1100" b="1" i="0" u="none" strike="noStrike" kern="1200" cap="none" spc="0" baseline="0">
                  <a:solidFill>
                    <a:srgbClr val="FFFFFF"/>
                  </a:solidFill>
                  <a:uFillTx/>
                  <a:latin typeface="Century Gothic"/>
                </a:rPr>
                <a:t>Une branche = une idée</a:t>
              </a:r>
              <a:r>
                <a:rPr lang="en-US" sz="1100" b="0" i="0" u="none" strike="noStrike" kern="1200" cap="none" spc="0" baseline="0">
                  <a:solidFill>
                    <a:srgbClr val="FFFFFF"/>
                  </a:solidFill>
                  <a:uFillTx/>
                  <a:latin typeface="Century Gothic"/>
                </a:rPr>
                <a:t>. On utilise des mots-clés pour chacun des concepts évoqués. On les écrit lisiblement, assez gros et, si possible, on les illustre par un pictogramme. Pas besoin d’être un artiste : un petit dessin très évocateur pour vous vaudra toujours mieux que 50 lignes rédigées par un autre !</a:t>
              </a:r>
            </a:p>
          </p:txBody>
        </p:sp>
        <p:sp>
          <p:nvSpPr>
            <p:cNvPr id="9" name="Forme libre : forme 8">
              <a:extLst>
                <a:ext uri="{FF2B5EF4-FFF2-40B4-BE49-F238E27FC236}">
                  <a16:creationId xmlns:a16="http://schemas.microsoft.com/office/drawing/2014/main" id="{B28F07A3-E039-80CB-E6EE-86573990CA76}"/>
                </a:ext>
              </a:extLst>
            </p:cNvPr>
            <p:cNvSpPr/>
            <p:nvPr/>
          </p:nvSpPr>
          <p:spPr>
            <a:xfrm>
              <a:off x="3565318" y="5103302"/>
              <a:ext cx="5838736" cy="779434"/>
            </a:xfrm>
            <a:custGeom>
              <a:avLst/>
              <a:gdLst>
                <a:gd name="f0" fmla="val 10800000"/>
                <a:gd name="f1" fmla="val 5400000"/>
                <a:gd name="f2" fmla="val 180"/>
                <a:gd name="f3" fmla="val w"/>
                <a:gd name="f4" fmla="val h"/>
                <a:gd name="f5" fmla="val 0"/>
                <a:gd name="f6" fmla="val 5838739"/>
                <a:gd name="f7" fmla="val 779439"/>
                <a:gd name="f8" fmla="val 129909"/>
                <a:gd name="f9" fmla="val 58162"/>
                <a:gd name="f10" fmla="val 5708830"/>
                <a:gd name="f11" fmla="val 5780577"/>
                <a:gd name="f12" fmla="val 649530"/>
                <a:gd name="f13" fmla="val 721277"/>
                <a:gd name="f14" fmla="+- 0 0 -90"/>
                <a:gd name="f15" fmla="*/ f3 1 5838739"/>
                <a:gd name="f16" fmla="*/ f4 1 779439"/>
                <a:gd name="f17" fmla="val f5"/>
                <a:gd name="f18" fmla="val f6"/>
                <a:gd name="f19" fmla="val f7"/>
                <a:gd name="f20" fmla="*/ f14 f0 1"/>
                <a:gd name="f21" fmla="+- f19 0 f17"/>
                <a:gd name="f22" fmla="+- f18 0 f17"/>
                <a:gd name="f23" fmla="*/ f20 1 f2"/>
                <a:gd name="f24" fmla="*/ f22 1 5838739"/>
                <a:gd name="f25" fmla="*/ f21 1 779439"/>
                <a:gd name="f26" fmla="*/ 0 f22 1"/>
                <a:gd name="f27" fmla="*/ 129909 f21 1"/>
                <a:gd name="f28" fmla="*/ 129909 f22 1"/>
                <a:gd name="f29" fmla="*/ 0 f21 1"/>
                <a:gd name="f30" fmla="*/ 5708830 f22 1"/>
                <a:gd name="f31" fmla="*/ 5838739 f22 1"/>
                <a:gd name="f32" fmla="*/ 649530 f21 1"/>
                <a:gd name="f33" fmla="*/ 779439 f21 1"/>
                <a:gd name="f34" fmla="+- f23 0 f1"/>
                <a:gd name="f35" fmla="*/ f26 1 5838739"/>
                <a:gd name="f36" fmla="*/ f27 1 779439"/>
                <a:gd name="f37" fmla="*/ f28 1 5838739"/>
                <a:gd name="f38" fmla="*/ f29 1 779439"/>
                <a:gd name="f39" fmla="*/ f30 1 5838739"/>
                <a:gd name="f40" fmla="*/ f31 1 5838739"/>
                <a:gd name="f41" fmla="*/ f32 1 779439"/>
                <a:gd name="f42" fmla="*/ f33 1 77943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5838739" h="77943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3010"/>
            </a:solidFill>
            <a:ln w="15873" cap="rnd">
              <a:solidFill>
                <a:srgbClr val="FFFFFF"/>
              </a:solidFill>
              <a:prstDash val="solid"/>
            </a:ln>
          </p:spPr>
          <p:txBody>
            <a:bodyPr vert="horz" wrap="square" lIns="79955" tIns="79955" rIns="79955" bIns="79955"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Century Gothic"/>
                </a:rPr>
                <a:t>– Étape 5 : Rassembler </a:t>
              </a:r>
              <a:r>
                <a:rPr lang="en-US" sz="1100" b="1" i="0" u="none" strike="noStrike" kern="1200" cap="none" spc="0" baseline="0">
                  <a:solidFill>
                    <a:srgbClr val="FFFFFF"/>
                  </a:solidFill>
                  <a:uFillTx/>
                  <a:latin typeface="Century Gothic"/>
                </a:rPr>
                <a:t>les idées sous la même couleur</a:t>
              </a:r>
              <a:r>
                <a:rPr lang="en-US" sz="1100" b="0" i="0" u="none" strike="noStrike" kern="1200" cap="none" spc="0" baseline="0">
                  <a:solidFill>
                    <a:srgbClr val="FFFFFF"/>
                  </a:solidFill>
                  <a:uFillTx/>
                  <a:latin typeface="Century Gothic"/>
                </a:rPr>
                <a:t>, par exemple sur une carte d’Histoire, on mettra les dates des conflits (guerres, assassinats) en rouge et les événements heureux (libération, armistice…) en vert.</a:t>
              </a:r>
            </a:p>
          </p:txBody>
        </p:sp>
      </p:grpSp>
    </p:spTree>
  </p:cSld>
  <p:clrMapOvr>
    <a:masterClrMapping/>
  </p:clrMapOvr>
</p:sld>
</file>

<file path=ppt/theme/theme1.xml><?xml version="1.0" encoding="utf-8"?>
<a:theme xmlns:a="http://schemas.openxmlformats.org/drawingml/2006/main" name="Br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Brin</vt:lpstr>
      <vt:lpstr>LA CARTE MENTALE</vt:lpstr>
      <vt:lpstr>PowerPoint Presentation</vt:lpstr>
      <vt:lpstr>MERCI POUR VOTRE ATTENTION</vt:lpstr>
      <vt:lpstr>QU’EST-CE QU’UNE CARTE MENTALE?</vt:lpstr>
      <vt:lpstr>A quoi sert-elle?</vt:lpstr>
      <vt:lpstr>PowerPoint Presentation</vt:lpstr>
      <vt:lpstr>A QUI PEUT – ELLE  ETRE UTILE?</vt:lpstr>
      <vt:lpstr>COMMENT CRÉER UNE CARTE MENTALE?  </vt:lpstr>
      <vt:lpstr>PowerPoint Presentation</vt:lpstr>
      <vt:lpstr>REALISATION DE MA CARTE MENTALE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CARTE MENTALE</dc:title>
  <dc:creator>Christine Pernot</dc:creator>
  <cp:revision>1</cp:revision>
  <dcterms:created xsi:type="dcterms:W3CDTF">2022-11-29T08:32:46Z</dcterms:created>
  <dcterms:modified xsi:type="dcterms:W3CDTF">2022-12-06T10:35:57Z</dcterms:modified>
</cp:coreProperties>
</file>