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2A1DA-8332-4B91-9274-1E73D5449C57}" v="807" dt="2022-04-05T09:06:40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81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dija SABIR" userId="f849da93-b087-40b8-8193-2cda3ec6ae68" providerId="ADAL" clId="{06F2A1DA-8332-4B91-9274-1E73D5449C57}"/>
    <pc:docChg chg="undo custSel addSld delSld modSld sldOrd modMainMaster">
      <pc:chgData name="Khadija SABIR" userId="f849da93-b087-40b8-8193-2cda3ec6ae68" providerId="ADAL" clId="{06F2A1DA-8332-4B91-9274-1E73D5449C57}" dt="2022-04-05T09:06:40.947" v="1169" actId="20577"/>
      <pc:docMkLst>
        <pc:docMk/>
      </pc:docMkLst>
      <pc:sldChg chg="addSp delSp modSp mod setBg modAnim">
        <pc:chgData name="Khadija SABIR" userId="f849da93-b087-40b8-8193-2cda3ec6ae68" providerId="ADAL" clId="{06F2A1DA-8332-4B91-9274-1E73D5449C57}" dt="2022-04-05T08:04:01.777" v="1068"/>
        <pc:sldMkLst>
          <pc:docMk/>
          <pc:sldMk cId="1683755090" sldId="256"/>
        </pc:sldMkLst>
        <pc:spChg chg="mod">
          <ac:chgData name="Khadija SABIR" userId="f849da93-b087-40b8-8193-2cda3ec6ae68" providerId="ADAL" clId="{06F2A1DA-8332-4B91-9274-1E73D5449C57}" dt="2022-04-05T07:33:59.473" v="941" actId="20577"/>
          <ac:spMkLst>
            <pc:docMk/>
            <pc:sldMk cId="1683755090" sldId="256"/>
            <ac:spMk id="2" creationId="{C95AA74A-98C9-4560-8E0A-F6DE7F28FCB7}"/>
          </ac:spMkLst>
        </pc:spChg>
        <pc:spChg chg="mod">
          <ac:chgData name="Khadija SABIR" userId="f849da93-b087-40b8-8193-2cda3ec6ae68" providerId="ADAL" clId="{06F2A1DA-8332-4B91-9274-1E73D5449C57}" dt="2022-04-04T14:17:22.142" v="287" actId="26606"/>
          <ac:spMkLst>
            <pc:docMk/>
            <pc:sldMk cId="1683755090" sldId="256"/>
            <ac:spMk id="3" creationId="{9A7CEA59-3CAE-4DE8-9847-DC5B8B9BE0D7}"/>
          </ac:spMkLst>
        </pc:spChg>
        <pc:spChg chg="add">
          <ac:chgData name="Khadija SABIR" userId="f849da93-b087-40b8-8193-2cda3ec6ae68" providerId="ADAL" clId="{06F2A1DA-8332-4B91-9274-1E73D5449C57}" dt="2022-04-04T14:17:22.142" v="287" actId="26606"/>
          <ac:spMkLst>
            <pc:docMk/>
            <pc:sldMk cId="1683755090" sldId="256"/>
            <ac:spMk id="151" creationId="{1AB7CFDD-E67B-4078-9BD0-D09D4200E4E1}"/>
          </ac:spMkLst>
        </pc:spChg>
        <pc:spChg chg="add">
          <ac:chgData name="Khadija SABIR" userId="f849da93-b087-40b8-8193-2cda3ec6ae68" providerId="ADAL" clId="{06F2A1DA-8332-4B91-9274-1E73D5449C57}" dt="2022-04-04T14:17:22.142" v="287" actId="26606"/>
          <ac:spMkLst>
            <pc:docMk/>
            <pc:sldMk cId="1683755090" sldId="256"/>
            <ac:spMk id="153" creationId="{4DAEF25D-C97E-48E9-B20C-FEFC2EC6E59B}"/>
          </ac:spMkLst>
        </pc:spChg>
        <pc:spChg chg="del">
          <ac:chgData name="Khadija SABIR" userId="f849da93-b087-40b8-8193-2cda3ec6ae68" providerId="ADAL" clId="{06F2A1DA-8332-4B91-9274-1E73D5449C57}" dt="2022-04-04T14:17:22.142" v="287" actId="26606"/>
          <ac:spMkLst>
            <pc:docMk/>
            <pc:sldMk cId="1683755090" sldId="256"/>
            <ac:spMk id="1041" creationId="{4905C695-F54E-4EF8-8AEF-811D460E7AFE}"/>
          </ac:spMkLst>
        </pc:spChg>
        <pc:spChg chg="del">
          <ac:chgData name="Khadija SABIR" userId="f849da93-b087-40b8-8193-2cda3ec6ae68" providerId="ADAL" clId="{06F2A1DA-8332-4B91-9274-1E73D5449C57}" dt="2022-04-04T14:17:22.142" v="287" actId="26606"/>
          <ac:spMkLst>
            <pc:docMk/>
            <pc:sldMk cId="1683755090" sldId="256"/>
            <ac:spMk id="1042" creationId="{485CD2A3-2099-476E-9A85-55DC735FA2B7}"/>
          </ac:spMkLst>
        </pc:spChg>
        <pc:grpChg chg="del">
          <ac:chgData name="Khadija SABIR" userId="f849da93-b087-40b8-8193-2cda3ec6ae68" providerId="ADAL" clId="{06F2A1DA-8332-4B91-9274-1E73D5449C57}" dt="2022-04-04T14:17:22.142" v="287" actId="26606"/>
          <ac:grpSpMkLst>
            <pc:docMk/>
            <pc:sldMk cId="1683755090" sldId="256"/>
            <ac:grpSpMk id="90" creationId="{E92979E8-2E86-433E-A7E4-5F102E45A8EE}"/>
          </ac:grpSpMkLst>
        </pc:grpChg>
        <pc:grpChg chg="add">
          <ac:chgData name="Khadija SABIR" userId="f849da93-b087-40b8-8193-2cda3ec6ae68" providerId="ADAL" clId="{06F2A1DA-8332-4B91-9274-1E73D5449C57}" dt="2022-04-04T14:17:22.142" v="287" actId="26606"/>
          <ac:grpSpMkLst>
            <pc:docMk/>
            <pc:sldMk cId="1683755090" sldId="256"/>
            <ac:grpSpMk id="155" creationId="{91B7537E-7B93-4306-B9DF-4CD583E0AA21}"/>
          </ac:grpSpMkLst>
        </pc:grpChg>
        <pc:picChg chg="add mod ord">
          <ac:chgData name="Khadija SABIR" userId="f849da93-b087-40b8-8193-2cda3ec6ae68" providerId="ADAL" clId="{06F2A1DA-8332-4B91-9274-1E73D5449C57}" dt="2022-04-04T14:17:22.142" v="287" actId="26606"/>
          <ac:picMkLst>
            <pc:docMk/>
            <pc:sldMk cId="1683755090" sldId="256"/>
            <ac:picMk id="58" creationId="{81851202-C2C6-4AEE-BD3D-A8BDD4375E37}"/>
          </ac:picMkLst>
        </pc:picChg>
        <pc:picChg chg="del">
          <ac:chgData name="Khadija SABIR" userId="f849da93-b087-40b8-8193-2cda3ec6ae68" providerId="ADAL" clId="{06F2A1DA-8332-4B91-9274-1E73D5449C57}" dt="2022-04-04T14:16:33.518" v="276" actId="478"/>
          <ac:picMkLst>
            <pc:docMk/>
            <pc:sldMk cId="1683755090" sldId="256"/>
            <ac:picMk id="1026" creationId="{066662C1-2417-4A53-B9BF-8005B931E6CD}"/>
          </ac:picMkLst>
        </pc:picChg>
      </pc:sldChg>
      <pc:sldChg chg="setBg">
        <pc:chgData name="Khadija SABIR" userId="f849da93-b087-40b8-8193-2cda3ec6ae68" providerId="ADAL" clId="{06F2A1DA-8332-4B91-9274-1E73D5449C57}" dt="2022-04-04T14:13:36.930" v="262"/>
        <pc:sldMkLst>
          <pc:docMk/>
          <pc:sldMk cId="2913051272" sldId="257"/>
        </pc:sldMkLst>
      </pc:sldChg>
      <pc:sldChg chg="setBg modAnim">
        <pc:chgData name="Khadija SABIR" userId="f849da93-b087-40b8-8193-2cda3ec6ae68" providerId="ADAL" clId="{06F2A1DA-8332-4B91-9274-1E73D5449C57}" dt="2022-04-05T07:59:21.151" v="1058"/>
        <pc:sldMkLst>
          <pc:docMk/>
          <pc:sldMk cId="2419425553" sldId="258"/>
        </pc:sldMkLst>
      </pc:sldChg>
      <pc:sldChg chg="addSp delSp modSp mod setBg modAnim">
        <pc:chgData name="Khadija SABIR" userId="f849da93-b087-40b8-8193-2cda3ec6ae68" providerId="ADAL" clId="{06F2A1DA-8332-4B91-9274-1E73D5449C57}" dt="2022-04-05T07:34:52.342" v="944"/>
        <pc:sldMkLst>
          <pc:docMk/>
          <pc:sldMk cId="1380576441" sldId="259"/>
        </pc:sldMkLst>
        <pc:spChg chg="mod">
          <ac:chgData name="Khadija SABIR" userId="f849da93-b087-40b8-8193-2cda3ec6ae68" providerId="ADAL" clId="{06F2A1DA-8332-4B91-9274-1E73D5449C57}" dt="2022-04-04T14:22:24.951" v="315" actId="20577"/>
          <ac:spMkLst>
            <pc:docMk/>
            <pc:sldMk cId="1380576441" sldId="259"/>
            <ac:spMk id="2" creationId="{A6649787-DC26-40C9-808D-D14640D944C9}"/>
          </ac:spMkLst>
        </pc:spChg>
        <pc:picChg chg="mod">
          <ac:chgData name="Khadija SABIR" userId="f849da93-b087-40b8-8193-2cda3ec6ae68" providerId="ADAL" clId="{06F2A1DA-8332-4B91-9274-1E73D5449C57}" dt="2022-04-05T06:49:05.849" v="370" actId="14100"/>
          <ac:picMkLst>
            <pc:docMk/>
            <pc:sldMk cId="1380576441" sldId="259"/>
            <ac:picMk id="6" creationId="{DD826A67-CAC3-4C69-AA1C-402C942219B1}"/>
          </ac:picMkLst>
        </pc:picChg>
        <pc:picChg chg="del">
          <ac:chgData name="Khadija SABIR" userId="f849da93-b087-40b8-8193-2cda3ec6ae68" providerId="ADAL" clId="{06F2A1DA-8332-4B91-9274-1E73D5449C57}" dt="2022-04-05T06:48:36.889" v="365" actId="478"/>
          <ac:picMkLst>
            <pc:docMk/>
            <pc:sldMk cId="1380576441" sldId="259"/>
            <ac:picMk id="7" creationId="{135FF32D-3978-4589-AC4E-0A82AA1390C7}"/>
          </ac:picMkLst>
        </pc:picChg>
        <pc:picChg chg="add mod">
          <ac:chgData name="Khadija SABIR" userId="f849da93-b087-40b8-8193-2cda3ec6ae68" providerId="ADAL" clId="{06F2A1DA-8332-4B91-9274-1E73D5449C57}" dt="2022-04-05T06:49:01.131" v="369" actId="1076"/>
          <ac:picMkLst>
            <pc:docMk/>
            <pc:sldMk cId="1380576441" sldId="259"/>
            <ac:picMk id="14" creationId="{47F60700-0338-414A-BAE1-7960A52499DA}"/>
          </ac:picMkLst>
        </pc:picChg>
      </pc:sldChg>
      <pc:sldChg chg="addSp delSp modSp mod ord setBg modAnim">
        <pc:chgData name="Khadija SABIR" userId="f849da93-b087-40b8-8193-2cda3ec6ae68" providerId="ADAL" clId="{06F2A1DA-8332-4B91-9274-1E73D5449C57}" dt="2022-04-05T08:12:55.057" v="1120" actId="122"/>
        <pc:sldMkLst>
          <pc:docMk/>
          <pc:sldMk cId="2242858820" sldId="260"/>
        </pc:sldMkLst>
        <pc:spChg chg="del mod">
          <ac:chgData name="Khadija SABIR" userId="f849da93-b087-40b8-8193-2cda3ec6ae68" providerId="ADAL" clId="{06F2A1DA-8332-4B91-9274-1E73D5449C57}" dt="2022-04-04T13:48:20.401" v="82" actId="21"/>
          <ac:spMkLst>
            <pc:docMk/>
            <pc:sldMk cId="2242858820" sldId="260"/>
            <ac:spMk id="2" creationId="{538928B0-ECAE-46AC-8346-969A246E5C81}"/>
          </ac:spMkLst>
        </pc:spChg>
        <pc:spChg chg="del mod">
          <ac:chgData name="Khadija SABIR" userId="f849da93-b087-40b8-8193-2cda3ec6ae68" providerId="ADAL" clId="{06F2A1DA-8332-4B91-9274-1E73D5449C57}" dt="2022-04-04T13:40:49.139" v="22" actId="478"/>
          <ac:spMkLst>
            <pc:docMk/>
            <pc:sldMk cId="2242858820" sldId="260"/>
            <ac:spMk id="3" creationId="{0257D977-60D8-4CEB-B1A3-D15EF0A083FB}"/>
          </ac:spMkLst>
        </pc:spChg>
        <pc:spChg chg="del mod">
          <ac:chgData name="Khadija SABIR" userId="f849da93-b087-40b8-8193-2cda3ec6ae68" providerId="ADAL" clId="{06F2A1DA-8332-4B91-9274-1E73D5449C57}" dt="2022-04-04T13:53:21.022" v="130" actId="26606"/>
          <ac:spMkLst>
            <pc:docMk/>
            <pc:sldMk cId="2242858820" sldId="260"/>
            <ac:spMk id="4" creationId="{E4797EF7-76EB-4F8E-882D-3B94B8E0AF9C}"/>
          </ac:spMkLst>
        </pc:spChg>
        <pc:spChg chg="add del mod">
          <ac:chgData name="Khadija SABIR" userId="f849da93-b087-40b8-8193-2cda3ec6ae68" providerId="ADAL" clId="{06F2A1DA-8332-4B91-9274-1E73D5449C57}" dt="2022-04-04T13:48:32.465" v="83" actId="21"/>
          <ac:spMkLst>
            <pc:docMk/>
            <pc:sldMk cId="2242858820" sldId="260"/>
            <ac:spMk id="8" creationId="{04DB03DA-A4C2-44D4-A1CA-D9DFFCAA5A56}"/>
          </ac:spMkLst>
        </pc:spChg>
        <pc:spChg chg="add">
          <ac:chgData name="Khadija SABIR" userId="f849da93-b087-40b8-8193-2cda3ec6ae68" providerId="ADAL" clId="{06F2A1DA-8332-4B91-9274-1E73D5449C57}" dt="2022-04-04T13:45:42.937" v="59" actId="26606"/>
          <ac:spMkLst>
            <pc:docMk/>
            <pc:sldMk cId="2242858820" sldId="260"/>
            <ac:spMk id="11" creationId="{9EB54D17-3792-403D-9127-495845021D2B}"/>
          </ac:spMkLst>
        </pc:spChg>
        <pc:spChg chg="add">
          <ac:chgData name="Khadija SABIR" userId="f849da93-b087-40b8-8193-2cda3ec6ae68" providerId="ADAL" clId="{06F2A1DA-8332-4B91-9274-1E73D5449C57}" dt="2022-04-04T13:45:42.937" v="59" actId="26606"/>
          <ac:spMkLst>
            <pc:docMk/>
            <pc:sldMk cId="2242858820" sldId="260"/>
            <ac:spMk id="13" creationId="{158E38A4-F699-490C-8D1F-E8AD332D9B45}"/>
          </ac:spMkLst>
        </pc:spChg>
        <pc:spChg chg="add">
          <ac:chgData name="Khadija SABIR" userId="f849da93-b087-40b8-8193-2cda3ec6ae68" providerId="ADAL" clId="{06F2A1DA-8332-4B91-9274-1E73D5449C57}" dt="2022-04-04T13:45:42.937" v="59" actId="26606"/>
          <ac:spMkLst>
            <pc:docMk/>
            <pc:sldMk cId="2242858820" sldId="260"/>
            <ac:spMk id="15" creationId="{939C6AAB-48AC-41A3-95C2-6BF83715DF62}"/>
          </ac:spMkLst>
        </pc:spChg>
        <pc:spChg chg="add">
          <ac:chgData name="Khadija SABIR" userId="f849da93-b087-40b8-8193-2cda3ec6ae68" providerId="ADAL" clId="{06F2A1DA-8332-4B91-9274-1E73D5449C57}" dt="2022-04-04T13:45:42.937" v="59" actId="26606"/>
          <ac:spMkLst>
            <pc:docMk/>
            <pc:sldMk cId="2242858820" sldId="260"/>
            <ac:spMk id="17" creationId="{F6EE861B-7D2F-4B7C-A6E3-5937E81B8025}"/>
          </ac:spMkLst>
        </pc:spChg>
        <pc:grpChg chg="add">
          <ac:chgData name="Khadija SABIR" userId="f849da93-b087-40b8-8193-2cda3ec6ae68" providerId="ADAL" clId="{06F2A1DA-8332-4B91-9274-1E73D5449C57}" dt="2022-04-04T13:45:42.937" v="59" actId="26606"/>
          <ac:grpSpMkLst>
            <pc:docMk/>
            <pc:sldMk cId="2242858820" sldId="260"/>
            <ac:grpSpMk id="19" creationId="{073091F1-AA5A-47C6-9502-D5870A72D50C}"/>
          </ac:grpSpMkLst>
        </pc:grpChg>
        <pc:graphicFrameChg chg="add mod modGraphic">
          <ac:chgData name="Khadija SABIR" userId="f849da93-b087-40b8-8193-2cda3ec6ae68" providerId="ADAL" clId="{06F2A1DA-8332-4B91-9274-1E73D5449C57}" dt="2022-04-05T08:12:55.057" v="1120" actId="122"/>
          <ac:graphicFrameMkLst>
            <pc:docMk/>
            <pc:sldMk cId="2242858820" sldId="260"/>
            <ac:graphicFrameMk id="24" creationId="{C7BD50B6-F122-838C-1204-089ABC4957E6}"/>
          </ac:graphicFrameMkLst>
        </pc:graphicFrameChg>
        <pc:picChg chg="del mod">
          <ac:chgData name="Khadija SABIR" userId="f849da93-b087-40b8-8193-2cda3ec6ae68" providerId="ADAL" clId="{06F2A1DA-8332-4B91-9274-1E73D5449C57}" dt="2022-04-04T13:44:21.717" v="49" actId="478"/>
          <ac:picMkLst>
            <pc:docMk/>
            <pc:sldMk cId="2242858820" sldId="260"/>
            <ac:picMk id="5" creationId="{844F7787-4227-478F-968C-FE31A8BD7CD8}"/>
          </ac:picMkLst>
        </pc:picChg>
        <pc:picChg chg="add mod">
          <ac:chgData name="Khadija SABIR" userId="f849da93-b087-40b8-8193-2cda3ec6ae68" providerId="ADAL" clId="{06F2A1DA-8332-4B91-9274-1E73D5449C57}" dt="2022-04-04T14:01:54.503" v="234" actId="14100"/>
          <ac:picMkLst>
            <pc:docMk/>
            <pc:sldMk cId="2242858820" sldId="260"/>
            <ac:picMk id="6" creationId="{072424FC-2879-4786-98CC-137675111C22}"/>
          </ac:picMkLst>
        </pc:picChg>
        <pc:picChg chg="add del mod">
          <ac:chgData name="Khadija SABIR" userId="f849da93-b087-40b8-8193-2cda3ec6ae68" providerId="ADAL" clId="{06F2A1DA-8332-4B91-9274-1E73D5449C57}" dt="2022-04-04T14:05:44.786" v="254" actId="478"/>
          <ac:picMkLst>
            <pc:docMk/>
            <pc:sldMk cId="2242858820" sldId="260"/>
            <ac:picMk id="10" creationId="{808AD50F-1DE3-4AFA-993B-61A681708C1F}"/>
          </ac:picMkLst>
        </pc:picChg>
      </pc:sldChg>
      <pc:sldChg chg="addSp delSp modSp mod setBg modAnim">
        <pc:chgData name="Khadija SABIR" userId="f849da93-b087-40b8-8193-2cda3ec6ae68" providerId="ADAL" clId="{06F2A1DA-8332-4B91-9274-1E73D5449C57}" dt="2022-04-05T08:18:31.727" v="1160"/>
        <pc:sldMkLst>
          <pc:docMk/>
          <pc:sldMk cId="1474922776" sldId="261"/>
        </pc:sldMkLst>
        <pc:spChg chg="add mod">
          <ac:chgData name="Khadija SABIR" userId="f849da93-b087-40b8-8193-2cda3ec6ae68" providerId="ADAL" clId="{06F2A1DA-8332-4B91-9274-1E73D5449C57}" dt="2022-04-05T08:14:27.768" v="1134" actId="1076"/>
          <ac:spMkLst>
            <pc:docMk/>
            <pc:sldMk cId="1474922776" sldId="261"/>
            <ac:spMk id="2" creationId="{3D5B5F5D-B726-4E34-AD68-05D9C66C99CD}"/>
          </ac:spMkLst>
        </pc:spChg>
        <pc:spChg chg="del mod">
          <ac:chgData name="Khadija SABIR" userId="f849da93-b087-40b8-8193-2cda3ec6ae68" providerId="ADAL" clId="{06F2A1DA-8332-4B91-9274-1E73D5449C57}" dt="2022-04-04T13:48:50.760" v="85" actId="21"/>
          <ac:spMkLst>
            <pc:docMk/>
            <pc:sldMk cId="1474922776" sldId="261"/>
            <ac:spMk id="2" creationId="{538928B0-ECAE-46AC-8346-969A246E5C81}"/>
          </ac:spMkLst>
        </pc:spChg>
        <pc:spChg chg="del">
          <ac:chgData name="Khadija SABIR" userId="f849da93-b087-40b8-8193-2cda3ec6ae68" providerId="ADAL" clId="{06F2A1DA-8332-4B91-9274-1E73D5449C57}" dt="2022-04-04T13:41:50.812" v="33" actId="478"/>
          <ac:spMkLst>
            <pc:docMk/>
            <pc:sldMk cId="1474922776" sldId="261"/>
            <ac:spMk id="3" creationId="{0257D977-60D8-4CEB-B1A3-D15EF0A083FB}"/>
          </ac:spMkLst>
        </pc:spChg>
        <pc:spChg chg="del mod">
          <ac:chgData name="Khadija SABIR" userId="f849da93-b087-40b8-8193-2cda3ec6ae68" providerId="ADAL" clId="{06F2A1DA-8332-4B91-9274-1E73D5449C57}" dt="2022-04-04T13:57:44.369" v="195" actId="26606"/>
          <ac:spMkLst>
            <pc:docMk/>
            <pc:sldMk cId="1474922776" sldId="261"/>
            <ac:spMk id="4" creationId="{E4797EF7-76EB-4F8E-882D-3B94B8E0AF9C}"/>
          </ac:spMkLst>
        </pc:spChg>
        <pc:spChg chg="add del mod">
          <ac:chgData name="Khadija SABIR" userId="f849da93-b087-40b8-8193-2cda3ec6ae68" providerId="ADAL" clId="{06F2A1DA-8332-4B91-9274-1E73D5449C57}" dt="2022-04-04T13:48:55.722" v="86" actId="21"/>
          <ac:spMkLst>
            <pc:docMk/>
            <pc:sldMk cId="1474922776" sldId="261"/>
            <ac:spMk id="8" creationId="{96BF447A-B227-4584-B024-8D9A02BACACA}"/>
          </ac:spMkLst>
        </pc:spChg>
        <pc:spChg chg="add">
          <ac:chgData name="Khadija SABIR" userId="f849da93-b087-40b8-8193-2cda3ec6ae68" providerId="ADAL" clId="{06F2A1DA-8332-4B91-9274-1E73D5449C57}" dt="2022-04-04T13:45:52.512" v="60" actId="26606"/>
          <ac:spMkLst>
            <pc:docMk/>
            <pc:sldMk cId="1474922776" sldId="261"/>
            <ac:spMk id="11" creationId="{9EB54D17-3792-403D-9127-495845021D2B}"/>
          </ac:spMkLst>
        </pc:spChg>
        <pc:spChg chg="add">
          <ac:chgData name="Khadija SABIR" userId="f849da93-b087-40b8-8193-2cda3ec6ae68" providerId="ADAL" clId="{06F2A1DA-8332-4B91-9274-1E73D5449C57}" dt="2022-04-04T13:45:52.512" v="60" actId="26606"/>
          <ac:spMkLst>
            <pc:docMk/>
            <pc:sldMk cId="1474922776" sldId="261"/>
            <ac:spMk id="13" creationId="{158E38A4-F699-490C-8D1F-E8AD332D9B45}"/>
          </ac:spMkLst>
        </pc:spChg>
        <pc:spChg chg="add">
          <ac:chgData name="Khadija SABIR" userId="f849da93-b087-40b8-8193-2cda3ec6ae68" providerId="ADAL" clId="{06F2A1DA-8332-4B91-9274-1E73D5449C57}" dt="2022-04-04T13:45:52.512" v="60" actId="26606"/>
          <ac:spMkLst>
            <pc:docMk/>
            <pc:sldMk cId="1474922776" sldId="261"/>
            <ac:spMk id="15" creationId="{939C6AAB-48AC-41A3-95C2-6BF83715DF62}"/>
          </ac:spMkLst>
        </pc:spChg>
        <pc:spChg chg="add">
          <ac:chgData name="Khadija SABIR" userId="f849da93-b087-40b8-8193-2cda3ec6ae68" providerId="ADAL" clId="{06F2A1DA-8332-4B91-9274-1E73D5449C57}" dt="2022-04-04T13:45:52.512" v="60" actId="26606"/>
          <ac:spMkLst>
            <pc:docMk/>
            <pc:sldMk cId="1474922776" sldId="261"/>
            <ac:spMk id="17" creationId="{F6EE861B-7D2F-4B7C-A6E3-5937E81B8025}"/>
          </ac:spMkLst>
        </pc:spChg>
        <pc:grpChg chg="add">
          <ac:chgData name="Khadija SABIR" userId="f849da93-b087-40b8-8193-2cda3ec6ae68" providerId="ADAL" clId="{06F2A1DA-8332-4B91-9274-1E73D5449C57}" dt="2022-04-04T13:45:52.512" v="60" actId="26606"/>
          <ac:grpSpMkLst>
            <pc:docMk/>
            <pc:sldMk cId="1474922776" sldId="261"/>
            <ac:grpSpMk id="19" creationId="{53745597-CF0F-4C14-83C4-612B382A9091}"/>
          </ac:grpSpMkLst>
        </pc:grpChg>
        <pc:graphicFrameChg chg="add mod">
          <ac:chgData name="Khadija SABIR" userId="f849da93-b087-40b8-8193-2cda3ec6ae68" providerId="ADAL" clId="{06F2A1DA-8332-4B91-9274-1E73D5449C57}" dt="2022-04-05T08:18:01.526" v="1157" actId="20577"/>
          <ac:graphicFrameMkLst>
            <pc:docMk/>
            <pc:sldMk cId="1474922776" sldId="261"/>
            <ac:graphicFrameMk id="24" creationId="{54A5A630-7E45-52AF-B7A9-8FE9B8521673}"/>
          </ac:graphicFrameMkLst>
        </pc:graphicFrameChg>
        <pc:picChg chg="del">
          <ac:chgData name="Khadija SABIR" userId="f849da93-b087-40b8-8193-2cda3ec6ae68" providerId="ADAL" clId="{06F2A1DA-8332-4B91-9274-1E73D5449C57}" dt="2022-04-04T13:41:58.361" v="34" actId="478"/>
          <ac:picMkLst>
            <pc:docMk/>
            <pc:sldMk cId="1474922776" sldId="261"/>
            <ac:picMk id="5" creationId="{844F7787-4227-478F-968C-FE31A8BD7CD8}"/>
          </ac:picMkLst>
        </pc:picChg>
        <pc:picChg chg="add mod">
          <ac:chgData name="Khadija SABIR" userId="f849da93-b087-40b8-8193-2cda3ec6ae68" providerId="ADAL" clId="{06F2A1DA-8332-4B91-9274-1E73D5449C57}" dt="2022-04-05T07:58:45.668" v="1050" actId="1076"/>
          <ac:picMkLst>
            <pc:docMk/>
            <pc:sldMk cId="1474922776" sldId="261"/>
            <ac:picMk id="6" creationId="{2D5814F6-6F58-4800-B8BA-F2C1A2D6F561}"/>
          </ac:picMkLst>
        </pc:picChg>
      </pc:sldChg>
      <pc:sldChg chg="addSp delSp modSp mod setBg modAnim">
        <pc:chgData name="Khadija SABIR" userId="f849da93-b087-40b8-8193-2cda3ec6ae68" providerId="ADAL" clId="{06F2A1DA-8332-4B91-9274-1E73D5449C57}" dt="2022-04-05T09:06:40.947" v="1169" actId="20577"/>
        <pc:sldMkLst>
          <pc:docMk/>
          <pc:sldMk cId="3096729058" sldId="262"/>
        </pc:sldMkLst>
        <pc:spChg chg="del mod">
          <ac:chgData name="Khadija SABIR" userId="f849da93-b087-40b8-8193-2cda3ec6ae68" providerId="ADAL" clId="{06F2A1DA-8332-4B91-9274-1E73D5449C57}" dt="2022-04-04T13:50:11.521" v="101" actId="21"/>
          <ac:spMkLst>
            <pc:docMk/>
            <pc:sldMk cId="3096729058" sldId="262"/>
            <ac:spMk id="2" creationId="{538928B0-ECAE-46AC-8346-969A246E5C81}"/>
          </ac:spMkLst>
        </pc:spChg>
        <pc:spChg chg="del">
          <ac:chgData name="Khadija SABIR" userId="f849da93-b087-40b8-8193-2cda3ec6ae68" providerId="ADAL" clId="{06F2A1DA-8332-4B91-9274-1E73D5449C57}" dt="2022-04-04T13:45:00.871" v="51" actId="478"/>
          <ac:spMkLst>
            <pc:docMk/>
            <pc:sldMk cId="3096729058" sldId="262"/>
            <ac:spMk id="3" creationId="{0257D977-60D8-4CEB-B1A3-D15EF0A083FB}"/>
          </ac:spMkLst>
        </pc:spChg>
        <pc:spChg chg="del mod">
          <ac:chgData name="Khadija SABIR" userId="f849da93-b087-40b8-8193-2cda3ec6ae68" providerId="ADAL" clId="{06F2A1DA-8332-4B91-9274-1E73D5449C57}" dt="2022-04-04T13:59:06.374" v="206" actId="26606"/>
          <ac:spMkLst>
            <pc:docMk/>
            <pc:sldMk cId="3096729058" sldId="262"/>
            <ac:spMk id="4" creationId="{E4797EF7-76EB-4F8E-882D-3B94B8E0AF9C}"/>
          </ac:spMkLst>
        </pc:spChg>
        <pc:spChg chg="add del mod">
          <ac:chgData name="Khadija SABIR" userId="f849da93-b087-40b8-8193-2cda3ec6ae68" providerId="ADAL" clId="{06F2A1DA-8332-4B91-9274-1E73D5449C57}" dt="2022-04-04T13:50:14.111" v="102" actId="21"/>
          <ac:spMkLst>
            <pc:docMk/>
            <pc:sldMk cId="3096729058" sldId="262"/>
            <ac:spMk id="8" creationId="{27C49DDD-18AD-4118-BFF8-D9F6A9852269}"/>
          </ac:spMkLst>
        </pc:spChg>
        <pc:spChg chg="add">
          <ac:chgData name="Khadija SABIR" userId="f849da93-b087-40b8-8193-2cda3ec6ae68" providerId="ADAL" clId="{06F2A1DA-8332-4B91-9274-1E73D5449C57}" dt="2022-04-04T13:47:12.434" v="66" actId="26606"/>
          <ac:spMkLst>
            <pc:docMk/>
            <pc:sldMk cId="3096729058" sldId="262"/>
            <ac:spMk id="11" creationId="{9EB54D17-3792-403D-9127-495845021D2B}"/>
          </ac:spMkLst>
        </pc:spChg>
        <pc:spChg chg="add">
          <ac:chgData name="Khadija SABIR" userId="f849da93-b087-40b8-8193-2cda3ec6ae68" providerId="ADAL" clId="{06F2A1DA-8332-4B91-9274-1E73D5449C57}" dt="2022-04-04T13:47:12.434" v="66" actId="26606"/>
          <ac:spMkLst>
            <pc:docMk/>
            <pc:sldMk cId="3096729058" sldId="262"/>
            <ac:spMk id="13" creationId="{158E38A4-F699-490C-8D1F-E8AD332D9B45}"/>
          </ac:spMkLst>
        </pc:spChg>
        <pc:spChg chg="add">
          <ac:chgData name="Khadija SABIR" userId="f849da93-b087-40b8-8193-2cda3ec6ae68" providerId="ADAL" clId="{06F2A1DA-8332-4B91-9274-1E73D5449C57}" dt="2022-04-04T13:47:12.434" v="66" actId="26606"/>
          <ac:spMkLst>
            <pc:docMk/>
            <pc:sldMk cId="3096729058" sldId="262"/>
            <ac:spMk id="15" creationId="{939C6AAB-48AC-41A3-95C2-6BF83715DF62}"/>
          </ac:spMkLst>
        </pc:spChg>
        <pc:spChg chg="add">
          <ac:chgData name="Khadija SABIR" userId="f849da93-b087-40b8-8193-2cda3ec6ae68" providerId="ADAL" clId="{06F2A1DA-8332-4B91-9274-1E73D5449C57}" dt="2022-04-04T13:47:12.434" v="66" actId="26606"/>
          <ac:spMkLst>
            <pc:docMk/>
            <pc:sldMk cId="3096729058" sldId="262"/>
            <ac:spMk id="17" creationId="{F6EE861B-7D2F-4B7C-A6E3-5937E81B8025}"/>
          </ac:spMkLst>
        </pc:spChg>
        <pc:grpChg chg="add">
          <ac:chgData name="Khadija SABIR" userId="f849da93-b087-40b8-8193-2cda3ec6ae68" providerId="ADAL" clId="{06F2A1DA-8332-4B91-9274-1E73D5449C57}" dt="2022-04-04T13:47:12.434" v="66" actId="26606"/>
          <ac:grpSpMkLst>
            <pc:docMk/>
            <pc:sldMk cId="3096729058" sldId="262"/>
            <ac:grpSpMk id="19" creationId="{073091F1-AA5A-47C6-9502-D5870A72D50C}"/>
          </ac:grpSpMkLst>
        </pc:grpChg>
        <pc:graphicFrameChg chg="add mod">
          <ac:chgData name="Khadija SABIR" userId="f849da93-b087-40b8-8193-2cda3ec6ae68" providerId="ADAL" clId="{06F2A1DA-8332-4B91-9274-1E73D5449C57}" dt="2022-04-05T09:06:40.947" v="1169" actId="20577"/>
          <ac:graphicFrameMkLst>
            <pc:docMk/>
            <pc:sldMk cId="3096729058" sldId="262"/>
            <ac:graphicFrameMk id="24" creationId="{7684D468-56E9-23D0-19B6-94C06D5BE9DF}"/>
          </ac:graphicFrameMkLst>
        </pc:graphicFrameChg>
        <pc:picChg chg="del mod">
          <ac:chgData name="Khadija SABIR" userId="f849da93-b087-40b8-8193-2cda3ec6ae68" providerId="ADAL" clId="{06F2A1DA-8332-4B91-9274-1E73D5449C57}" dt="2022-04-04T13:46:42.774" v="65" actId="21"/>
          <ac:picMkLst>
            <pc:docMk/>
            <pc:sldMk cId="3096729058" sldId="262"/>
            <ac:picMk id="5" creationId="{844F7787-4227-478F-968C-FE31A8BD7CD8}"/>
          </ac:picMkLst>
        </pc:picChg>
        <pc:picChg chg="add mod">
          <ac:chgData name="Khadija SABIR" userId="f849da93-b087-40b8-8193-2cda3ec6ae68" providerId="ADAL" clId="{06F2A1DA-8332-4B91-9274-1E73D5449C57}" dt="2022-04-05T07:58:54.744" v="1052" actId="1076"/>
          <ac:picMkLst>
            <pc:docMk/>
            <pc:sldMk cId="3096729058" sldId="262"/>
            <ac:picMk id="6" creationId="{13D52C48-662A-4236-AD44-BB0A5E5515B0}"/>
          </ac:picMkLst>
        </pc:picChg>
      </pc:sldChg>
      <pc:sldChg chg="new del">
        <pc:chgData name="Khadija SABIR" userId="f849da93-b087-40b8-8193-2cda3ec6ae68" providerId="ADAL" clId="{06F2A1DA-8332-4B91-9274-1E73D5449C57}" dt="2022-04-04T13:38:27.810" v="1" actId="2696"/>
        <pc:sldMkLst>
          <pc:docMk/>
          <pc:sldMk cId="1157912088" sldId="263"/>
        </pc:sldMkLst>
      </pc:sldChg>
      <pc:sldChg chg="delSp modSp new mod ord setBg modAnim">
        <pc:chgData name="Khadija SABIR" userId="f849da93-b087-40b8-8193-2cda3ec6ae68" providerId="ADAL" clId="{06F2A1DA-8332-4B91-9274-1E73D5449C57}" dt="2022-04-04T14:20:59.732" v="291"/>
        <pc:sldMkLst>
          <pc:docMk/>
          <pc:sldMk cId="3377584549" sldId="263"/>
        </pc:sldMkLst>
        <pc:spChg chg="mod">
          <ac:chgData name="Khadija SABIR" userId="f849da93-b087-40b8-8193-2cda3ec6ae68" providerId="ADAL" clId="{06F2A1DA-8332-4B91-9274-1E73D5449C57}" dt="2022-04-04T13:59:59.368" v="225" actId="20577"/>
          <ac:spMkLst>
            <pc:docMk/>
            <pc:sldMk cId="3377584549" sldId="263"/>
            <ac:spMk id="2" creationId="{2194F160-E718-4307-8698-E35654D5DBA5}"/>
          </ac:spMkLst>
        </pc:spChg>
        <pc:spChg chg="del">
          <ac:chgData name="Khadija SABIR" userId="f849da93-b087-40b8-8193-2cda3ec6ae68" providerId="ADAL" clId="{06F2A1DA-8332-4B91-9274-1E73D5449C57}" dt="2022-04-04T14:00:06.168" v="226" actId="21"/>
          <ac:spMkLst>
            <pc:docMk/>
            <pc:sldMk cId="3377584549" sldId="263"/>
            <ac:spMk id="3" creationId="{B2D94C97-52E5-4FFC-BC82-F06DD5C9591C}"/>
          </ac:spMkLst>
        </pc:spChg>
      </pc:sldChg>
      <pc:sldChg chg="addSp delSp modSp new mod ord modAnim">
        <pc:chgData name="Khadija SABIR" userId="f849da93-b087-40b8-8193-2cda3ec6ae68" providerId="ADAL" clId="{06F2A1DA-8332-4B91-9274-1E73D5449C57}" dt="2022-04-05T07:57:37.731" v="1048"/>
        <pc:sldMkLst>
          <pc:docMk/>
          <pc:sldMk cId="2979982243" sldId="264"/>
        </pc:sldMkLst>
        <pc:spChg chg="del mod">
          <ac:chgData name="Khadija SABIR" userId="f849da93-b087-40b8-8193-2cda3ec6ae68" providerId="ADAL" clId="{06F2A1DA-8332-4B91-9274-1E73D5449C57}" dt="2022-04-05T07:52:46.771" v="1006" actId="21"/>
          <ac:spMkLst>
            <pc:docMk/>
            <pc:sldMk cId="2979982243" sldId="264"/>
            <ac:spMk id="2" creationId="{874CD8F9-4AA5-4397-BF12-D865FD8DA6D6}"/>
          </ac:spMkLst>
        </pc:spChg>
        <pc:spChg chg="del">
          <ac:chgData name="Khadija SABIR" userId="f849da93-b087-40b8-8193-2cda3ec6ae68" providerId="ADAL" clId="{06F2A1DA-8332-4B91-9274-1E73D5449C57}" dt="2022-04-05T07:51:30.250" v="961"/>
          <ac:spMkLst>
            <pc:docMk/>
            <pc:sldMk cId="2979982243" sldId="264"/>
            <ac:spMk id="3" creationId="{4AE4B97D-E0B5-4863-B09B-6164F6AFB7A9}"/>
          </ac:spMkLst>
        </pc:spChg>
        <pc:spChg chg="add del mod">
          <ac:chgData name="Khadija SABIR" userId="f849da93-b087-40b8-8193-2cda3ec6ae68" providerId="ADAL" clId="{06F2A1DA-8332-4B91-9274-1E73D5449C57}" dt="2022-04-05T07:53:17.168" v="1014" actId="26606"/>
          <ac:spMkLst>
            <pc:docMk/>
            <pc:sldMk cId="2979982243" sldId="264"/>
            <ac:spMk id="4" creationId="{17891F15-5A3B-4807-88D9-78335A1B99BD}"/>
          </ac:spMkLst>
        </pc:spChg>
        <pc:spChg chg="add del mod">
          <ac:chgData name="Khadija SABIR" userId="f849da93-b087-40b8-8193-2cda3ec6ae68" providerId="ADAL" clId="{06F2A1DA-8332-4B91-9274-1E73D5449C57}" dt="2022-04-05T07:52:52.733" v="1007" actId="21"/>
          <ac:spMkLst>
            <pc:docMk/>
            <pc:sldMk cId="2979982243" sldId="264"/>
            <ac:spMk id="6" creationId="{EA2ED950-F458-4DEC-AEFA-14BAE96DD0DF}"/>
          </ac:spMkLst>
        </pc:spChg>
        <pc:graphicFrameChg chg="add del">
          <ac:chgData name="Khadija SABIR" userId="f849da93-b087-40b8-8193-2cda3ec6ae68" providerId="ADAL" clId="{06F2A1DA-8332-4B91-9274-1E73D5449C57}" dt="2022-04-05T07:53:11.560" v="1009" actId="26606"/>
          <ac:graphicFrameMkLst>
            <pc:docMk/>
            <pc:sldMk cId="2979982243" sldId="264"/>
            <ac:graphicFrameMk id="1028" creationId="{D01BC948-F32B-32E8-3737-A72CEC7F5847}"/>
          </ac:graphicFrameMkLst>
        </pc:graphicFrameChg>
        <pc:graphicFrameChg chg="add del">
          <ac:chgData name="Khadija SABIR" userId="f849da93-b087-40b8-8193-2cda3ec6ae68" providerId="ADAL" clId="{06F2A1DA-8332-4B91-9274-1E73D5449C57}" dt="2022-04-05T07:53:14.294" v="1011" actId="26606"/>
          <ac:graphicFrameMkLst>
            <pc:docMk/>
            <pc:sldMk cId="2979982243" sldId="264"/>
            <ac:graphicFrameMk id="1030" creationId="{E8F6D4D0-1022-CA98-CB8C-7FB5278A5331}"/>
          </ac:graphicFrameMkLst>
        </pc:graphicFrameChg>
        <pc:graphicFrameChg chg="add del">
          <ac:chgData name="Khadija SABIR" userId="f849da93-b087-40b8-8193-2cda3ec6ae68" providerId="ADAL" clId="{06F2A1DA-8332-4B91-9274-1E73D5449C57}" dt="2022-04-05T07:53:17.153" v="1013" actId="26606"/>
          <ac:graphicFrameMkLst>
            <pc:docMk/>
            <pc:sldMk cId="2979982243" sldId="264"/>
            <ac:graphicFrameMk id="1032" creationId="{3DC542DE-E8BA-BB9A-E209-FDC0E430F97A}"/>
          </ac:graphicFrameMkLst>
        </pc:graphicFrameChg>
        <pc:graphicFrameChg chg="add mod">
          <ac:chgData name="Khadija SABIR" userId="f849da93-b087-40b8-8193-2cda3ec6ae68" providerId="ADAL" clId="{06F2A1DA-8332-4B91-9274-1E73D5449C57}" dt="2022-04-05T07:55:13.098" v="1041" actId="1076"/>
          <ac:graphicFrameMkLst>
            <pc:docMk/>
            <pc:sldMk cId="2979982243" sldId="264"/>
            <ac:graphicFrameMk id="1034" creationId="{9A8AB079-7AC5-ABD0-41CF-B936E486CDC3}"/>
          </ac:graphicFrameMkLst>
        </pc:graphicFrameChg>
        <pc:picChg chg="add mod">
          <ac:chgData name="Khadija SABIR" userId="f849da93-b087-40b8-8193-2cda3ec6ae68" providerId="ADAL" clId="{06F2A1DA-8332-4B91-9274-1E73D5449C57}" dt="2022-04-05T07:54:50.207" v="1038" actId="1076"/>
          <ac:picMkLst>
            <pc:docMk/>
            <pc:sldMk cId="2979982243" sldId="264"/>
            <ac:picMk id="1026" creationId="{46E69280-4F6E-4DC6-AE35-982531569C31}"/>
          </ac:picMkLst>
        </pc:picChg>
      </pc:sldChg>
      <pc:sldMasterChg chg="setBg modSldLayout">
        <pc:chgData name="Khadija SABIR" userId="f849da93-b087-40b8-8193-2cda3ec6ae68" providerId="ADAL" clId="{06F2A1DA-8332-4B91-9274-1E73D5449C57}" dt="2022-04-04T14:16:00.331" v="275"/>
        <pc:sldMasterMkLst>
          <pc:docMk/>
          <pc:sldMasterMk cId="2010029760" sldId="2147483738"/>
        </pc:sldMasterMkLst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955357258" sldId="2147483727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3845228170" sldId="2147483728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1273921605" sldId="2147483729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3629784063" sldId="2147483730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3933856572" sldId="2147483731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1931879289" sldId="2147483732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1412031141" sldId="2147483733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429738238" sldId="2147483734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2985206080" sldId="2147483735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144587924" sldId="2147483736"/>
          </pc:sldLayoutMkLst>
        </pc:sldLayoutChg>
        <pc:sldLayoutChg chg="setBg">
          <pc:chgData name="Khadija SABIR" userId="f849da93-b087-40b8-8193-2cda3ec6ae68" providerId="ADAL" clId="{06F2A1DA-8332-4B91-9274-1E73D5449C57}" dt="2022-04-04T14:16:00.331" v="275"/>
          <pc:sldLayoutMkLst>
            <pc:docMk/>
            <pc:sldMasterMk cId="2010029760" sldId="2147483738"/>
            <pc:sldLayoutMk cId="1581645370" sldId="214748373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linuxpedia.fr/doku.php/serveurs/postfix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hyperlink" Target="https://pxhere.com/fr/photo/1394816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ww.coursinfo.fr/ordinateur-2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www.rstreet.org/2014/11/19/yes-the-government-can-open-your-mail-without-a-warrant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linuxpedia.fr/doku.php/serveurs/postfix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hyperlink" Target="https://pxhere.com/fr/photo/1394816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ww.coursinfo.fr/ordinateur-2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www.rstreet.org/2014/11/19/yes-the-government-can-open-your-mail-without-a-warran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82C8F-3C94-4668-A69E-91947EDD00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F6BDC-A729-4EB4-AB02-5DA0EA6741A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dirty="0"/>
            <a:t>1) Le </a:t>
          </a:r>
          <a:r>
            <a:rPr lang="en-US" sz="3600" b="1" dirty="0" err="1"/>
            <a:t>courrier</a:t>
          </a:r>
          <a:endParaRPr lang="en-US" sz="3600" dirty="0"/>
        </a:p>
      </dgm:t>
    </dgm:pt>
    <dgm:pt modelId="{D87A898A-8BF8-4027-8334-E7FD7DF671E9}" type="parTrans" cxnId="{E85D7B1A-1843-4A17-AFA9-3C938DF73DB9}">
      <dgm:prSet/>
      <dgm:spPr/>
      <dgm:t>
        <a:bodyPr/>
        <a:lstStyle/>
        <a:p>
          <a:endParaRPr lang="en-US"/>
        </a:p>
      </dgm:t>
    </dgm:pt>
    <dgm:pt modelId="{F4BF30BB-58B1-46C3-8B20-9DF7DF87B924}" type="sibTrans" cxnId="{E85D7B1A-1843-4A17-AFA9-3C938DF73DB9}">
      <dgm:prSet/>
      <dgm:spPr/>
      <dgm:t>
        <a:bodyPr/>
        <a:lstStyle/>
        <a:p>
          <a:endParaRPr lang="en-US"/>
        </a:p>
      </dgm:t>
    </dgm:pt>
    <dgm:pt modelId="{DF1D1A7D-4AE9-443B-9B69-280BD6E5A8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Recupération</a:t>
          </a:r>
          <a:r>
            <a:rPr lang="en-US" sz="2400" dirty="0"/>
            <a:t> du </a:t>
          </a:r>
          <a:r>
            <a:rPr lang="en-US" sz="2400" dirty="0" err="1"/>
            <a:t>courrrier</a:t>
          </a:r>
          <a:endParaRPr lang="en-US" sz="2400" dirty="0"/>
        </a:p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Scanne</a:t>
          </a:r>
          <a:r>
            <a:rPr lang="en-US" sz="2400" dirty="0"/>
            <a:t> (</a:t>
          </a:r>
          <a:r>
            <a:rPr lang="en-US" sz="2400" dirty="0" err="1"/>
            <a:t>phtocieur</a:t>
          </a:r>
          <a:r>
            <a:rPr lang="en-US" sz="2400" dirty="0"/>
            <a:t> </a:t>
          </a:r>
          <a:r>
            <a:rPr lang="en-US" sz="2400" dirty="0" err="1"/>
            <a:t>vers</a:t>
          </a:r>
          <a:r>
            <a:rPr lang="en-US" sz="2400" dirty="0"/>
            <a:t> </a:t>
          </a:r>
          <a:r>
            <a:rPr lang="en-US" sz="2400" dirty="0" err="1"/>
            <a:t>logiciel</a:t>
          </a:r>
          <a:r>
            <a:rPr lang="en-US" sz="2400" dirty="0"/>
            <a:t> “Scan”)</a:t>
          </a:r>
        </a:p>
        <a:p>
          <a:pPr>
            <a:lnSpc>
              <a:spcPct val="100000"/>
            </a:lnSpc>
          </a:pPr>
          <a:endParaRPr lang="en-US" sz="2400" dirty="0"/>
        </a:p>
      </dgm:t>
    </dgm:pt>
    <dgm:pt modelId="{93D2BF99-BB2A-4ACA-BED8-1253F84B1FA0}" type="parTrans" cxnId="{4C716CBE-DE41-427A-8FBA-2AF4B33F0191}">
      <dgm:prSet/>
      <dgm:spPr/>
      <dgm:t>
        <a:bodyPr/>
        <a:lstStyle/>
        <a:p>
          <a:endParaRPr lang="en-US"/>
        </a:p>
      </dgm:t>
    </dgm:pt>
    <dgm:pt modelId="{E9578CB7-0EB0-4965-814E-F2098861B50B}" type="sibTrans" cxnId="{4C716CBE-DE41-427A-8FBA-2AF4B33F0191}">
      <dgm:prSet/>
      <dgm:spPr/>
      <dgm:t>
        <a:bodyPr/>
        <a:lstStyle/>
        <a:p>
          <a:endParaRPr lang="en-US"/>
        </a:p>
      </dgm:t>
    </dgm:pt>
    <dgm:pt modelId="{2DC4C7E2-540F-4A2C-A63B-7F9B034A9D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Ouvrir</a:t>
          </a:r>
          <a:r>
            <a:rPr lang="en-US" sz="2400" dirty="0"/>
            <a:t> le </a:t>
          </a:r>
          <a:r>
            <a:rPr lang="en-US" sz="2400" dirty="0" err="1"/>
            <a:t>logiciel</a:t>
          </a:r>
          <a:r>
            <a:rPr lang="en-US" sz="2400" dirty="0"/>
            <a:t> </a:t>
          </a:r>
          <a:r>
            <a:rPr lang="en-US" sz="2400" dirty="0" err="1"/>
            <a:t>courrier</a:t>
          </a:r>
          <a:r>
            <a:rPr lang="en-US" sz="2400" dirty="0"/>
            <a:t> «</a:t>
          </a:r>
          <a:r>
            <a:rPr lang="en-US" sz="2400" dirty="0" err="1"/>
            <a:t>Maarchcourrier</a:t>
          </a:r>
          <a:r>
            <a:rPr lang="en-US" sz="2400" dirty="0"/>
            <a:t> » </a:t>
          </a:r>
        </a:p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Renommer</a:t>
          </a:r>
          <a:r>
            <a:rPr lang="en-US" sz="2400" dirty="0"/>
            <a:t> le </a:t>
          </a:r>
          <a:r>
            <a:rPr lang="en-US" sz="2400" dirty="0" err="1"/>
            <a:t>fichier</a:t>
          </a:r>
          <a:r>
            <a:rPr lang="en-US" sz="2400" dirty="0"/>
            <a:t> PDF</a:t>
          </a:r>
        </a:p>
      </dgm:t>
    </dgm:pt>
    <dgm:pt modelId="{9DDAEFA7-4660-440E-A0BA-AF236273DFB9}" type="parTrans" cxnId="{2CC92A92-1D6C-46C1-88AC-631FCEDD01A0}">
      <dgm:prSet/>
      <dgm:spPr/>
      <dgm:t>
        <a:bodyPr/>
        <a:lstStyle/>
        <a:p>
          <a:endParaRPr lang="en-US"/>
        </a:p>
      </dgm:t>
    </dgm:pt>
    <dgm:pt modelId="{1F5958FC-B08E-4EF3-9A50-DB8262ACCE3F}" type="sibTrans" cxnId="{2CC92A92-1D6C-46C1-88AC-631FCEDD01A0}">
      <dgm:prSet/>
      <dgm:spPr/>
      <dgm:t>
        <a:bodyPr/>
        <a:lstStyle/>
        <a:p>
          <a:endParaRPr lang="en-US"/>
        </a:p>
      </dgm:t>
    </dgm:pt>
    <dgm:pt modelId="{85E6166C-BC32-43CA-8677-711CF16C56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Enregistrement</a:t>
          </a:r>
          <a:r>
            <a:rPr lang="en-US" sz="2400" dirty="0"/>
            <a:t> dans “</a:t>
          </a:r>
          <a:r>
            <a:rPr lang="en-US" sz="2400" dirty="0" err="1"/>
            <a:t>Maarchcourrier</a:t>
          </a:r>
          <a:r>
            <a:rPr lang="en-US" sz="2400" dirty="0"/>
            <a:t>”</a:t>
          </a:r>
        </a:p>
        <a:p>
          <a:pPr>
            <a:lnSpc>
              <a:spcPct val="100000"/>
            </a:lnSpc>
          </a:pPr>
          <a:r>
            <a:rPr lang="en-US" sz="2400" dirty="0"/>
            <a:t>- </a:t>
          </a:r>
          <a:r>
            <a:rPr lang="en-US" sz="2400" dirty="0" err="1"/>
            <a:t>Transfert</a:t>
          </a:r>
          <a:r>
            <a:rPr lang="en-US" sz="2400" dirty="0"/>
            <a:t> à la </a:t>
          </a:r>
          <a:r>
            <a:rPr lang="en-US" sz="2400" dirty="0" err="1"/>
            <a:t>directrie</a:t>
          </a:r>
          <a:r>
            <a:rPr lang="en-US" sz="2400" dirty="0"/>
            <a:t> </a:t>
          </a:r>
          <a:r>
            <a:rPr lang="en-US" sz="2400" dirty="0" err="1"/>
            <a:t>adjointe</a:t>
          </a:r>
          <a:r>
            <a:rPr lang="en-US" sz="2400" dirty="0"/>
            <a:t> pour validation</a:t>
          </a:r>
        </a:p>
      </dgm:t>
    </dgm:pt>
    <dgm:pt modelId="{01A8C133-8BE4-435C-A05F-A1544A2E3575}" type="parTrans" cxnId="{C9EFEF14-7F98-463D-AF83-803524415DF7}">
      <dgm:prSet/>
      <dgm:spPr/>
      <dgm:t>
        <a:bodyPr/>
        <a:lstStyle/>
        <a:p>
          <a:endParaRPr lang="en-US"/>
        </a:p>
      </dgm:t>
    </dgm:pt>
    <dgm:pt modelId="{43B14AE1-B9D6-4178-8792-629308F66DED}" type="sibTrans" cxnId="{C9EFEF14-7F98-463D-AF83-803524415DF7}">
      <dgm:prSet/>
      <dgm:spPr/>
      <dgm:t>
        <a:bodyPr/>
        <a:lstStyle/>
        <a:p>
          <a:endParaRPr lang="en-US"/>
        </a:p>
      </dgm:t>
    </dgm:pt>
    <dgm:pt modelId="{BD1D0775-27C6-4D80-AF07-BE0F75D4A032}" type="pres">
      <dgm:prSet presAssocID="{98582C8F-3C94-4668-A69E-91947EDD0075}" presName="root" presStyleCnt="0">
        <dgm:presLayoutVars>
          <dgm:dir/>
          <dgm:resizeHandles val="exact"/>
        </dgm:presLayoutVars>
      </dgm:prSet>
      <dgm:spPr/>
    </dgm:pt>
    <dgm:pt modelId="{C6FE7F7E-866E-4EFA-80D8-0D0CC2A5A28B}" type="pres">
      <dgm:prSet presAssocID="{F8BF6BDC-A729-4EB4-AB02-5DA0EA6741A6}" presName="compNode" presStyleCnt="0"/>
      <dgm:spPr/>
    </dgm:pt>
    <dgm:pt modelId="{09388F38-6727-4A05-A251-019CB2A5A90A}" type="pres">
      <dgm:prSet presAssocID="{F8BF6BDC-A729-4EB4-AB02-5DA0EA6741A6}" presName="bgRect" presStyleLbl="bgShp" presStyleIdx="0" presStyleCnt="4" custLinFactNeighborX="-412"/>
      <dgm:spPr/>
    </dgm:pt>
    <dgm:pt modelId="{1F86DD1F-1E2E-4452-96D2-2376D08FA36D}" type="pres">
      <dgm:prSet presAssocID="{F8BF6BDC-A729-4EB4-AB02-5DA0EA6741A6}" presName="iconRect" presStyleLbl="node1" presStyleIdx="0" presStyleCnt="4" custLinFactX="400000" custLinFactNeighborX="404607" custLinFactNeighborY="9135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</dgm:spPr>
    </dgm:pt>
    <dgm:pt modelId="{DD4F6B6D-FBD2-40F9-B3BB-1819DDE24771}" type="pres">
      <dgm:prSet presAssocID="{F8BF6BDC-A729-4EB4-AB02-5DA0EA6741A6}" presName="spaceRect" presStyleCnt="0"/>
      <dgm:spPr/>
    </dgm:pt>
    <dgm:pt modelId="{CD5CE7FA-10DF-44D1-A006-C973BB859A85}" type="pres">
      <dgm:prSet presAssocID="{F8BF6BDC-A729-4EB4-AB02-5DA0EA6741A6}" presName="parTx" presStyleLbl="revTx" presStyleIdx="0" presStyleCnt="4" custLinFactNeighborX="-25102" custLinFactNeighborY="627">
        <dgm:presLayoutVars>
          <dgm:chMax val="0"/>
          <dgm:chPref val="0"/>
        </dgm:presLayoutVars>
      </dgm:prSet>
      <dgm:spPr/>
    </dgm:pt>
    <dgm:pt modelId="{F5CF48E0-2A65-4075-844D-25E3FD2AF6F4}" type="pres">
      <dgm:prSet presAssocID="{F4BF30BB-58B1-46C3-8B20-9DF7DF87B924}" presName="sibTrans" presStyleCnt="0"/>
      <dgm:spPr/>
    </dgm:pt>
    <dgm:pt modelId="{8B63E810-8C79-42E9-A351-3FF47A511D4B}" type="pres">
      <dgm:prSet presAssocID="{DF1D1A7D-4AE9-443B-9B69-280BD6E5A853}" presName="compNode" presStyleCnt="0"/>
      <dgm:spPr/>
    </dgm:pt>
    <dgm:pt modelId="{695A2577-C87E-41DC-B140-752E0EED0098}" type="pres">
      <dgm:prSet presAssocID="{DF1D1A7D-4AE9-443B-9B69-280BD6E5A853}" presName="bgRect" presStyleLbl="bgShp" presStyleIdx="1" presStyleCnt="4"/>
      <dgm:spPr/>
    </dgm:pt>
    <dgm:pt modelId="{70F7A466-350A-49C3-8ADC-EBFA7288054A}" type="pres">
      <dgm:prSet presAssocID="{DF1D1A7D-4AE9-443B-9B69-280BD6E5A853}" presName="iconRect" presStyleLbl="node1" presStyleIdx="1" presStyleCnt="4" custLinFactX="400000" custLinFactNeighborX="408836" custLinFactNeighborY="-20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4000" r="-64000"/>
          </a:stretch>
        </a:blipFill>
      </dgm:spPr>
    </dgm:pt>
    <dgm:pt modelId="{61FEE4EA-91E8-42E3-A086-37170AD818AC}" type="pres">
      <dgm:prSet presAssocID="{DF1D1A7D-4AE9-443B-9B69-280BD6E5A853}" presName="spaceRect" presStyleCnt="0"/>
      <dgm:spPr/>
    </dgm:pt>
    <dgm:pt modelId="{8B6459CA-357E-4C67-BBDB-1CF349B03E28}" type="pres">
      <dgm:prSet presAssocID="{DF1D1A7D-4AE9-443B-9B69-280BD6E5A853}" presName="parTx" presStyleLbl="revTx" presStyleIdx="1" presStyleCnt="4" custScaleX="120449" custLinFactNeighborX="-17119" custLinFactNeighborY="4388">
        <dgm:presLayoutVars>
          <dgm:chMax val="0"/>
          <dgm:chPref val="0"/>
        </dgm:presLayoutVars>
      </dgm:prSet>
      <dgm:spPr/>
    </dgm:pt>
    <dgm:pt modelId="{DFF20BEF-75FA-43AA-A602-FAEB50DD8F69}" type="pres">
      <dgm:prSet presAssocID="{E9578CB7-0EB0-4965-814E-F2098861B50B}" presName="sibTrans" presStyleCnt="0"/>
      <dgm:spPr/>
    </dgm:pt>
    <dgm:pt modelId="{63E63E66-D418-4A4C-8955-FB5E2BEF830C}" type="pres">
      <dgm:prSet presAssocID="{2DC4C7E2-540F-4A2C-A63B-7F9B034A9D72}" presName="compNode" presStyleCnt="0"/>
      <dgm:spPr/>
    </dgm:pt>
    <dgm:pt modelId="{0D5AC69D-4C23-4870-9507-BE899587CE67}" type="pres">
      <dgm:prSet presAssocID="{2DC4C7E2-540F-4A2C-A63B-7F9B034A9D72}" presName="bgRect" presStyleLbl="bgShp" presStyleIdx="2" presStyleCnt="4" custLinFactNeighborX="-748" custLinFactNeighborY="-2"/>
      <dgm:spPr/>
    </dgm:pt>
    <dgm:pt modelId="{550BE012-9359-47F5-893D-345576A2FAC6}" type="pres">
      <dgm:prSet presAssocID="{2DC4C7E2-540F-4A2C-A63B-7F9B034A9D72}" presName="iconRect" presStyleLbl="node1" presStyleIdx="2" presStyleCnt="4" custLinFactX="400000" custLinFactNeighborX="428539" custLinFactNeighborY="13689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A9F35B28-DA57-45B4-AA0F-4E80A966B7C7}" type="pres">
      <dgm:prSet presAssocID="{2DC4C7E2-540F-4A2C-A63B-7F9B034A9D72}" presName="spaceRect" presStyleCnt="0"/>
      <dgm:spPr/>
    </dgm:pt>
    <dgm:pt modelId="{112EF93E-54C8-4435-B219-BAB30B6ED406}" type="pres">
      <dgm:prSet presAssocID="{2DC4C7E2-540F-4A2C-A63B-7F9B034A9D72}" presName="parTx" presStyleLbl="revTx" presStyleIdx="2" presStyleCnt="4" custScaleX="119949" custLinFactNeighborX="-28035" custLinFactNeighborY="-1254">
        <dgm:presLayoutVars>
          <dgm:chMax val="0"/>
          <dgm:chPref val="0"/>
        </dgm:presLayoutVars>
      </dgm:prSet>
      <dgm:spPr/>
    </dgm:pt>
    <dgm:pt modelId="{A052F417-B1A0-43EB-98BD-775DC4C97DFA}" type="pres">
      <dgm:prSet presAssocID="{1F5958FC-B08E-4EF3-9A50-DB8262ACCE3F}" presName="sibTrans" presStyleCnt="0"/>
      <dgm:spPr/>
    </dgm:pt>
    <dgm:pt modelId="{E00DB4CF-FDC7-483C-9F5E-AA241006E5EA}" type="pres">
      <dgm:prSet presAssocID="{85E6166C-BC32-43CA-8677-711CF16C56DE}" presName="compNode" presStyleCnt="0"/>
      <dgm:spPr/>
    </dgm:pt>
    <dgm:pt modelId="{571F50A7-6793-4961-A37B-2776790DC11F}" type="pres">
      <dgm:prSet presAssocID="{85E6166C-BC32-43CA-8677-711CF16C56DE}" presName="bgRect" presStyleLbl="bgShp" presStyleIdx="3" presStyleCnt="4"/>
      <dgm:spPr/>
    </dgm:pt>
    <dgm:pt modelId="{2F2B5810-EFCB-4287-BBDB-802B18C620EC}" type="pres">
      <dgm:prSet presAssocID="{85E6166C-BC32-43CA-8677-711CF16C56DE}" presName="iconRect" presStyleLbl="node1" presStyleIdx="3" presStyleCnt="4" custLinFactX="400000" custLinFactNeighborX="423220" custLinFactNeighborY="-225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</dgm:spPr>
    </dgm:pt>
    <dgm:pt modelId="{BD6CF568-2FBB-4287-9FEE-F607936CDA83}" type="pres">
      <dgm:prSet presAssocID="{85E6166C-BC32-43CA-8677-711CF16C56DE}" presName="spaceRect" presStyleCnt="0"/>
      <dgm:spPr/>
    </dgm:pt>
    <dgm:pt modelId="{58B7DCA4-4566-4884-A898-CE3A6C0B1224}" type="pres">
      <dgm:prSet presAssocID="{85E6166C-BC32-43CA-8677-711CF16C56DE}" presName="parTx" presStyleLbl="revTx" presStyleIdx="3" presStyleCnt="4" custScaleX="126322" custLinFactNeighborX="-26635" custLinFactNeighborY="1880">
        <dgm:presLayoutVars>
          <dgm:chMax val="0"/>
          <dgm:chPref val="0"/>
        </dgm:presLayoutVars>
      </dgm:prSet>
      <dgm:spPr/>
    </dgm:pt>
  </dgm:ptLst>
  <dgm:cxnLst>
    <dgm:cxn modelId="{C9EFEF14-7F98-463D-AF83-803524415DF7}" srcId="{98582C8F-3C94-4668-A69E-91947EDD0075}" destId="{85E6166C-BC32-43CA-8677-711CF16C56DE}" srcOrd="3" destOrd="0" parTransId="{01A8C133-8BE4-435C-A05F-A1544A2E3575}" sibTransId="{43B14AE1-B9D6-4178-8792-629308F66DED}"/>
    <dgm:cxn modelId="{E85D7B1A-1843-4A17-AFA9-3C938DF73DB9}" srcId="{98582C8F-3C94-4668-A69E-91947EDD0075}" destId="{F8BF6BDC-A729-4EB4-AB02-5DA0EA6741A6}" srcOrd="0" destOrd="0" parTransId="{D87A898A-8BF8-4027-8334-E7FD7DF671E9}" sibTransId="{F4BF30BB-58B1-46C3-8B20-9DF7DF87B924}"/>
    <dgm:cxn modelId="{E7054434-8EAE-444B-B8FA-ED00D49F5E37}" type="presOf" srcId="{F8BF6BDC-A729-4EB4-AB02-5DA0EA6741A6}" destId="{CD5CE7FA-10DF-44D1-A006-C973BB859A85}" srcOrd="0" destOrd="0" presId="urn:microsoft.com/office/officeart/2018/2/layout/IconVerticalSolidList"/>
    <dgm:cxn modelId="{0A95B63B-82C5-48BE-8538-90112C0CC0AB}" type="presOf" srcId="{98582C8F-3C94-4668-A69E-91947EDD0075}" destId="{BD1D0775-27C6-4D80-AF07-BE0F75D4A032}" srcOrd="0" destOrd="0" presId="urn:microsoft.com/office/officeart/2018/2/layout/IconVerticalSolidList"/>
    <dgm:cxn modelId="{8D21103C-6E2D-4FB9-A232-33BE53EEFF20}" type="presOf" srcId="{DF1D1A7D-4AE9-443B-9B69-280BD6E5A853}" destId="{8B6459CA-357E-4C67-BBDB-1CF349B03E28}" srcOrd="0" destOrd="0" presId="urn:microsoft.com/office/officeart/2018/2/layout/IconVerticalSolidList"/>
    <dgm:cxn modelId="{860BCA70-D892-4314-A7CF-C1AFAC75F86C}" type="presOf" srcId="{85E6166C-BC32-43CA-8677-711CF16C56DE}" destId="{58B7DCA4-4566-4884-A898-CE3A6C0B1224}" srcOrd="0" destOrd="0" presId="urn:microsoft.com/office/officeart/2018/2/layout/IconVerticalSolidList"/>
    <dgm:cxn modelId="{5132B95A-F979-46D8-92A3-D5FB522F2D97}" type="presOf" srcId="{2DC4C7E2-540F-4A2C-A63B-7F9B034A9D72}" destId="{112EF93E-54C8-4435-B219-BAB30B6ED406}" srcOrd="0" destOrd="0" presId="urn:microsoft.com/office/officeart/2018/2/layout/IconVerticalSolidList"/>
    <dgm:cxn modelId="{2CC92A92-1D6C-46C1-88AC-631FCEDD01A0}" srcId="{98582C8F-3C94-4668-A69E-91947EDD0075}" destId="{2DC4C7E2-540F-4A2C-A63B-7F9B034A9D72}" srcOrd="2" destOrd="0" parTransId="{9DDAEFA7-4660-440E-A0BA-AF236273DFB9}" sibTransId="{1F5958FC-B08E-4EF3-9A50-DB8262ACCE3F}"/>
    <dgm:cxn modelId="{4C716CBE-DE41-427A-8FBA-2AF4B33F0191}" srcId="{98582C8F-3C94-4668-A69E-91947EDD0075}" destId="{DF1D1A7D-4AE9-443B-9B69-280BD6E5A853}" srcOrd="1" destOrd="0" parTransId="{93D2BF99-BB2A-4ACA-BED8-1253F84B1FA0}" sibTransId="{E9578CB7-0EB0-4965-814E-F2098861B50B}"/>
    <dgm:cxn modelId="{04D735A4-232E-4C32-9C5D-0BAA88C5EB68}" type="presParOf" srcId="{BD1D0775-27C6-4D80-AF07-BE0F75D4A032}" destId="{C6FE7F7E-866E-4EFA-80D8-0D0CC2A5A28B}" srcOrd="0" destOrd="0" presId="urn:microsoft.com/office/officeart/2018/2/layout/IconVerticalSolidList"/>
    <dgm:cxn modelId="{193C73AE-14BC-4BFA-9D23-17B8F337C2EF}" type="presParOf" srcId="{C6FE7F7E-866E-4EFA-80D8-0D0CC2A5A28B}" destId="{09388F38-6727-4A05-A251-019CB2A5A90A}" srcOrd="0" destOrd="0" presId="urn:microsoft.com/office/officeart/2018/2/layout/IconVerticalSolidList"/>
    <dgm:cxn modelId="{4AA97B01-CCE5-4098-9979-1DDF3D895C90}" type="presParOf" srcId="{C6FE7F7E-866E-4EFA-80D8-0D0CC2A5A28B}" destId="{1F86DD1F-1E2E-4452-96D2-2376D08FA36D}" srcOrd="1" destOrd="0" presId="urn:microsoft.com/office/officeart/2018/2/layout/IconVerticalSolidList"/>
    <dgm:cxn modelId="{66E5B42D-A956-4122-980A-7DA004D3D9FD}" type="presParOf" srcId="{C6FE7F7E-866E-4EFA-80D8-0D0CC2A5A28B}" destId="{DD4F6B6D-FBD2-40F9-B3BB-1819DDE24771}" srcOrd="2" destOrd="0" presId="urn:microsoft.com/office/officeart/2018/2/layout/IconVerticalSolidList"/>
    <dgm:cxn modelId="{6FDC29EC-1422-4AB3-9D5A-C2AA98B51542}" type="presParOf" srcId="{C6FE7F7E-866E-4EFA-80D8-0D0CC2A5A28B}" destId="{CD5CE7FA-10DF-44D1-A006-C973BB859A85}" srcOrd="3" destOrd="0" presId="urn:microsoft.com/office/officeart/2018/2/layout/IconVerticalSolidList"/>
    <dgm:cxn modelId="{B76F737F-D465-479D-929D-808BCA3EA856}" type="presParOf" srcId="{BD1D0775-27C6-4D80-AF07-BE0F75D4A032}" destId="{F5CF48E0-2A65-4075-844D-25E3FD2AF6F4}" srcOrd="1" destOrd="0" presId="urn:microsoft.com/office/officeart/2018/2/layout/IconVerticalSolidList"/>
    <dgm:cxn modelId="{9478290F-5328-44F3-8D68-59395CD7C4B3}" type="presParOf" srcId="{BD1D0775-27C6-4D80-AF07-BE0F75D4A032}" destId="{8B63E810-8C79-42E9-A351-3FF47A511D4B}" srcOrd="2" destOrd="0" presId="urn:microsoft.com/office/officeart/2018/2/layout/IconVerticalSolidList"/>
    <dgm:cxn modelId="{518540E2-C80E-45B9-9062-D98AF9F2E376}" type="presParOf" srcId="{8B63E810-8C79-42E9-A351-3FF47A511D4B}" destId="{695A2577-C87E-41DC-B140-752E0EED0098}" srcOrd="0" destOrd="0" presId="urn:microsoft.com/office/officeart/2018/2/layout/IconVerticalSolidList"/>
    <dgm:cxn modelId="{74CE234F-9B93-42F2-AF3E-4696847335CE}" type="presParOf" srcId="{8B63E810-8C79-42E9-A351-3FF47A511D4B}" destId="{70F7A466-350A-49C3-8ADC-EBFA7288054A}" srcOrd="1" destOrd="0" presId="urn:microsoft.com/office/officeart/2018/2/layout/IconVerticalSolidList"/>
    <dgm:cxn modelId="{05661047-030E-4FC9-BD33-D84183FFF2CA}" type="presParOf" srcId="{8B63E810-8C79-42E9-A351-3FF47A511D4B}" destId="{61FEE4EA-91E8-42E3-A086-37170AD818AC}" srcOrd="2" destOrd="0" presId="urn:microsoft.com/office/officeart/2018/2/layout/IconVerticalSolidList"/>
    <dgm:cxn modelId="{002894AA-AA55-48E8-BC42-A7C48C251C8B}" type="presParOf" srcId="{8B63E810-8C79-42E9-A351-3FF47A511D4B}" destId="{8B6459CA-357E-4C67-BBDB-1CF349B03E28}" srcOrd="3" destOrd="0" presId="urn:microsoft.com/office/officeart/2018/2/layout/IconVerticalSolidList"/>
    <dgm:cxn modelId="{1C9A94F9-D591-41D8-B5B2-E533C198BDD8}" type="presParOf" srcId="{BD1D0775-27C6-4D80-AF07-BE0F75D4A032}" destId="{DFF20BEF-75FA-43AA-A602-FAEB50DD8F69}" srcOrd="3" destOrd="0" presId="urn:microsoft.com/office/officeart/2018/2/layout/IconVerticalSolidList"/>
    <dgm:cxn modelId="{DFD5D54C-B102-4E24-B3F7-FDEC6C83E635}" type="presParOf" srcId="{BD1D0775-27C6-4D80-AF07-BE0F75D4A032}" destId="{63E63E66-D418-4A4C-8955-FB5E2BEF830C}" srcOrd="4" destOrd="0" presId="urn:microsoft.com/office/officeart/2018/2/layout/IconVerticalSolidList"/>
    <dgm:cxn modelId="{0490A8DC-B888-46E3-8C67-7A24234A7509}" type="presParOf" srcId="{63E63E66-D418-4A4C-8955-FB5E2BEF830C}" destId="{0D5AC69D-4C23-4870-9507-BE899587CE67}" srcOrd="0" destOrd="0" presId="urn:microsoft.com/office/officeart/2018/2/layout/IconVerticalSolidList"/>
    <dgm:cxn modelId="{00AE2477-CD39-4742-8F64-9BB7777E5330}" type="presParOf" srcId="{63E63E66-D418-4A4C-8955-FB5E2BEF830C}" destId="{550BE012-9359-47F5-893D-345576A2FAC6}" srcOrd="1" destOrd="0" presId="urn:microsoft.com/office/officeart/2018/2/layout/IconVerticalSolidList"/>
    <dgm:cxn modelId="{2CAF11DE-3EF8-4F5B-AB10-CEB3936B377D}" type="presParOf" srcId="{63E63E66-D418-4A4C-8955-FB5E2BEF830C}" destId="{A9F35B28-DA57-45B4-AA0F-4E80A966B7C7}" srcOrd="2" destOrd="0" presId="urn:microsoft.com/office/officeart/2018/2/layout/IconVerticalSolidList"/>
    <dgm:cxn modelId="{AA034093-CAF7-4A40-AED9-6782F5580AAD}" type="presParOf" srcId="{63E63E66-D418-4A4C-8955-FB5E2BEF830C}" destId="{112EF93E-54C8-4435-B219-BAB30B6ED406}" srcOrd="3" destOrd="0" presId="urn:microsoft.com/office/officeart/2018/2/layout/IconVerticalSolidList"/>
    <dgm:cxn modelId="{41AA3FC3-D943-402D-A8B1-1DE74E342774}" type="presParOf" srcId="{BD1D0775-27C6-4D80-AF07-BE0F75D4A032}" destId="{A052F417-B1A0-43EB-98BD-775DC4C97DFA}" srcOrd="5" destOrd="0" presId="urn:microsoft.com/office/officeart/2018/2/layout/IconVerticalSolidList"/>
    <dgm:cxn modelId="{18179798-6A99-4039-A180-E26800A477D9}" type="presParOf" srcId="{BD1D0775-27C6-4D80-AF07-BE0F75D4A032}" destId="{E00DB4CF-FDC7-483C-9F5E-AA241006E5EA}" srcOrd="6" destOrd="0" presId="urn:microsoft.com/office/officeart/2018/2/layout/IconVerticalSolidList"/>
    <dgm:cxn modelId="{AB87DA83-96D1-4C40-8ED6-89234C9ADBA5}" type="presParOf" srcId="{E00DB4CF-FDC7-483C-9F5E-AA241006E5EA}" destId="{571F50A7-6793-4961-A37B-2776790DC11F}" srcOrd="0" destOrd="0" presId="urn:microsoft.com/office/officeart/2018/2/layout/IconVerticalSolidList"/>
    <dgm:cxn modelId="{F04081D7-1ECE-48DE-A3DB-28AD5C4A643A}" type="presParOf" srcId="{E00DB4CF-FDC7-483C-9F5E-AA241006E5EA}" destId="{2F2B5810-EFCB-4287-BBDB-802B18C620EC}" srcOrd="1" destOrd="0" presId="urn:microsoft.com/office/officeart/2018/2/layout/IconVerticalSolidList"/>
    <dgm:cxn modelId="{D52755A9-0133-40A2-AB68-0CEFF259FCAB}" type="presParOf" srcId="{E00DB4CF-FDC7-483C-9F5E-AA241006E5EA}" destId="{BD6CF568-2FBB-4287-9FEE-F607936CDA83}" srcOrd="2" destOrd="0" presId="urn:microsoft.com/office/officeart/2018/2/layout/IconVerticalSolidList"/>
    <dgm:cxn modelId="{83F8C419-086F-4EE1-894C-DF2318A9E693}" type="presParOf" srcId="{E00DB4CF-FDC7-483C-9F5E-AA241006E5EA}" destId="{58B7DCA4-4566-4884-A898-CE3A6C0B12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2856A-86C5-4039-A96D-DFAB80E33E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63145-655B-47F5-AE79-152705CE4D7C}">
      <dgm:prSet custT="1"/>
      <dgm:spPr/>
      <dgm:t>
        <a:bodyPr/>
        <a:lstStyle/>
        <a:p>
          <a:r>
            <a:rPr lang="en-US" sz="2400" dirty="0"/>
            <a:t>Beaucoup </a:t>
          </a:r>
          <a:r>
            <a:rPr lang="en-US" sz="2400" dirty="0" err="1"/>
            <a:t>d’aeil</a:t>
          </a:r>
          <a:endParaRPr lang="en-US" sz="2400" dirty="0"/>
        </a:p>
        <a:p>
          <a:r>
            <a:rPr lang="en-US" sz="2400" dirty="0"/>
            <a:t>3 categories :</a:t>
          </a:r>
        </a:p>
      </dgm:t>
    </dgm:pt>
    <dgm:pt modelId="{91BA331F-FD7D-4841-9FDF-91F94E390950}" type="parTrans" cxnId="{C0D040D0-0E81-42DB-8FAF-C499BA59A7B1}">
      <dgm:prSet/>
      <dgm:spPr/>
      <dgm:t>
        <a:bodyPr/>
        <a:lstStyle/>
        <a:p>
          <a:endParaRPr lang="en-US"/>
        </a:p>
      </dgm:t>
    </dgm:pt>
    <dgm:pt modelId="{FC335AD1-5057-4224-9E2F-F51B077C3F84}" type="sibTrans" cxnId="{C0D040D0-0E81-42DB-8FAF-C499BA59A7B1}">
      <dgm:prSet/>
      <dgm:spPr/>
      <dgm:t>
        <a:bodyPr/>
        <a:lstStyle/>
        <a:p>
          <a:endParaRPr lang="en-US"/>
        </a:p>
      </dgm:t>
    </dgm:pt>
    <dgm:pt modelId="{2377A8DE-4523-4773-A7DC-49458DC74311}">
      <dgm:prSet custT="1"/>
      <dgm:spPr/>
      <dgm:t>
        <a:bodyPr/>
        <a:lstStyle/>
        <a:p>
          <a:r>
            <a:rPr lang="en-US" sz="1800" kern="1200" dirty="0"/>
            <a:t>1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 les questions sur le SPANC (Service Public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d’Assainissement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 Non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Collectif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 </a:t>
          </a:r>
        </a:p>
      </dgm:t>
    </dgm:pt>
    <dgm:pt modelId="{CD01F97B-E9C7-437D-AB30-4DF71FF9F36D}" type="parTrans" cxnId="{C3F2ACFB-4ED5-4653-89DC-26EEB65673DB}">
      <dgm:prSet/>
      <dgm:spPr/>
      <dgm:t>
        <a:bodyPr/>
        <a:lstStyle/>
        <a:p>
          <a:endParaRPr lang="en-US"/>
        </a:p>
      </dgm:t>
    </dgm:pt>
    <dgm:pt modelId="{B726729A-6DBF-4136-889C-EE2309AB0259}" type="sibTrans" cxnId="{C3F2ACFB-4ED5-4653-89DC-26EEB65673DB}">
      <dgm:prSet/>
      <dgm:spPr/>
      <dgm:t>
        <a:bodyPr/>
        <a:lstStyle/>
        <a:p>
          <a:endParaRPr lang="en-US"/>
        </a:p>
      </dgm:t>
    </dgm:pt>
    <dgm:pt modelId="{C4E17AAC-2FCC-4FB4-8375-60C8BD9D5248}">
      <dgm:prSet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2) les questions sur les OM (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Ordures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ménagères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</a:t>
          </a:r>
        </a:p>
      </dgm:t>
    </dgm:pt>
    <dgm:pt modelId="{24A648E2-9A23-48EE-9C2D-899C08B7FBFF}" type="parTrans" cxnId="{1327E775-8E45-4BB7-A52F-1D1F90D98586}">
      <dgm:prSet/>
      <dgm:spPr/>
      <dgm:t>
        <a:bodyPr/>
        <a:lstStyle/>
        <a:p>
          <a:endParaRPr lang="en-US"/>
        </a:p>
      </dgm:t>
    </dgm:pt>
    <dgm:pt modelId="{85283692-1BFC-4758-944D-1896EC30ADD4}" type="sibTrans" cxnId="{1327E775-8E45-4BB7-A52F-1D1F90D98586}">
      <dgm:prSet/>
      <dgm:spPr/>
      <dgm:t>
        <a:bodyPr/>
        <a:lstStyle/>
        <a:p>
          <a:endParaRPr lang="en-US"/>
        </a:p>
      </dgm:t>
    </dgm:pt>
    <dgm:pt modelId="{038A76B9-C80B-48F0-B09B-0D63775DCEC3}">
      <dgm:prSet/>
      <dgm:spPr/>
      <dgm:t>
        <a:bodyPr/>
        <a:lstStyle/>
        <a:p>
          <a:r>
            <a:rPr lang="en-US" dirty="0"/>
            <a:t>3) les </a:t>
          </a:r>
          <a:r>
            <a:rPr lang="en-US" dirty="0" err="1"/>
            <a:t>appels</a:t>
          </a:r>
          <a:r>
            <a:rPr lang="en-US" dirty="0"/>
            <a:t> </a:t>
          </a:r>
          <a:r>
            <a:rPr lang="en-US" dirty="0" err="1"/>
            <a:t>destinés</a:t>
          </a:r>
          <a:r>
            <a:rPr lang="en-US" dirty="0"/>
            <a:t> aux agents de la COM </a:t>
          </a:r>
          <a:r>
            <a:rPr lang="en-US" dirty="0" err="1"/>
            <a:t>COM</a:t>
          </a:r>
          <a:r>
            <a:rPr lang="en-US" dirty="0"/>
            <a:t>.</a:t>
          </a:r>
        </a:p>
      </dgm:t>
    </dgm:pt>
    <dgm:pt modelId="{A7A1E9C5-EB85-4EE0-92E2-CEF4C9EE3E62}" type="parTrans" cxnId="{A114994E-CCEB-4C5A-B5C3-A8FB16CAE357}">
      <dgm:prSet/>
      <dgm:spPr/>
      <dgm:t>
        <a:bodyPr/>
        <a:lstStyle/>
        <a:p>
          <a:endParaRPr lang="en-US"/>
        </a:p>
      </dgm:t>
    </dgm:pt>
    <dgm:pt modelId="{324B7BDD-C8A5-4541-878F-D1CCAAFC4B5A}" type="sibTrans" cxnId="{A114994E-CCEB-4C5A-B5C3-A8FB16CAE357}">
      <dgm:prSet/>
      <dgm:spPr/>
      <dgm:t>
        <a:bodyPr/>
        <a:lstStyle/>
        <a:p>
          <a:endParaRPr lang="en-US"/>
        </a:p>
      </dgm:t>
    </dgm:pt>
    <dgm:pt modelId="{8F8B175C-7967-4D57-8D7A-98E92611760E}">
      <dgm:prSet/>
      <dgm:spPr/>
      <dgm:t>
        <a:bodyPr/>
        <a:lstStyle/>
        <a:p>
          <a:pPr algn="l"/>
          <a:r>
            <a:rPr lang="en-US" dirty="0"/>
            <a:t>2 </a:t>
          </a:r>
          <a:r>
            <a:rPr lang="en-US" dirty="0" err="1"/>
            <a:t>jours</a:t>
          </a:r>
          <a:r>
            <a:rPr lang="en-US" dirty="0"/>
            <a:t> 1/2 par </a:t>
          </a:r>
          <a:r>
            <a:rPr lang="en-US" dirty="0" err="1"/>
            <a:t>semaine</a:t>
          </a:r>
          <a:r>
            <a:rPr lang="en-US" dirty="0"/>
            <a:t>, </a:t>
          </a:r>
          <a:r>
            <a:rPr lang="en-US" dirty="0" err="1"/>
            <a:t>j’étais</a:t>
          </a:r>
          <a:r>
            <a:rPr lang="en-US" dirty="0"/>
            <a:t> </a:t>
          </a:r>
          <a:r>
            <a:rPr lang="en-US" dirty="0" err="1"/>
            <a:t>seule</a:t>
          </a:r>
          <a:r>
            <a:rPr lang="en-US" dirty="0"/>
            <a:t> pour </a:t>
          </a:r>
          <a:r>
            <a:rPr lang="en-US" dirty="0" err="1"/>
            <a:t>l’accueil</a:t>
          </a:r>
          <a:br>
            <a:rPr lang="en-US" dirty="0"/>
          </a:br>
          <a:r>
            <a:rPr lang="en-US" dirty="0" err="1"/>
            <a:t>J’avais</a:t>
          </a:r>
          <a:r>
            <a:rPr lang="en-US" dirty="0"/>
            <a:t> à ma disposition la </a:t>
          </a:r>
          <a:r>
            <a:rPr lang="en-US" dirty="0" err="1"/>
            <a:t>liste</a:t>
          </a:r>
          <a:r>
            <a:rPr lang="en-US" dirty="0"/>
            <a:t> des contacts et le planning des agents sur Outlook et les mails</a:t>
          </a:r>
        </a:p>
      </dgm:t>
    </dgm:pt>
    <dgm:pt modelId="{65F61A60-66D2-4E14-97E4-875D29DDD7BA}" type="parTrans" cxnId="{559F4B4C-3817-4C70-8AC6-E7CBD2363C5B}">
      <dgm:prSet/>
      <dgm:spPr/>
      <dgm:t>
        <a:bodyPr/>
        <a:lstStyle/>
        <a:p>
          <a:endParaRPr lang="en-US"/>
        </a:p>
      </dgm:t>
    </dgm:pt>
    <dgm:pt modelId="{8D5A99DD-69EC-4FD1-8839-DFCFC1E1EEA9}" type="sibTrans" cxnId="{559F4B4C-3817-4C70-8AC6-E7CBD2363C5B}">
      <dgm:prSet/>
      <dgm:spPr/>
      <dgm:t>
        <a:bodyPr/>
        <a:lstStyle/>
        <a:p>
          <a:endParaRPr lang="en-US"/>
        </a:p>
      </dgm:t>
    </dgm:pt>
    <dgm:pt modelId="{8BB3ACCF-BCC5-4E51-A601-C009B2CF5C69}" type="pres">
      <dgm:prSet presAssocID="{98D2856A-86C5-4039-A96D-DFAB80E33E9D}" presName="diagram" presStyleCnt="0">
        <dgm:presLayoutVars>
          <dgm:dir/>
          <dgm:resizeHandles val="exact"/>
        </dgm:presLayoutVars>
      </dgm:prSet>
      <dgm:spPr/>
    </dgm:pt>
    <dgm:pt modelId="{84BFD35A-A41F-43F5-90AB-DEE08507150C}" type="pres">
      <dgm:prSet presAssocID="{D7F63145-655B-47F5-AE79-152705CE4D7C}" presName="node" presStyleLbl="node1" presStyleIdx="0" presStyleCnt="5" custScaleX="223094" custScaleY="67569" custLinFactNeighborX="-424" custLinFactNeighborY="2108">
        <dgm:presLayoutVars>
          <dgm:bulletEnabled val="1"/>
        </dgm:presLayoutVars>
      </dgm:prSet>
      <dgm:spPr/>
    </dgm:pt>
    <dgm:pt modelId="{8C33246C-EAEA-4D70-ACD8-1C91F87B9585}" type="pres">
      <dgm:prSet presAssocID="{FC335AD1-5057-4224-9E2F-F51B077C3F84}" presName="sibTrans" presStyleCnt="0"/>
      <dgm:spPr/>
    </dgm:pt>
    <dgm:pt modelId="{4A2EFB57-E700-458D-B037-CDE9DDF78B32}" type="pres">
      <dgm:prSet presAssocID="{2377A8DE-4523-4773-A7DC-49458DC74311}" presName="node" presStyleLbl="node1" presStyleIdx="1" presStyleCnt="5">
        <dgm:presLayoutVars>
          <dgm:bulletEnabled val="1"/>
        </dgm:presLayoutVars>
      </dgm:prSet>
      <dgm:spPr/>
    </dgm:pt>
    <dgm:pt modelId="{3C7ADA21-D31E-4FE2-BBA4-D5366AA59FC9}" type="pres">
      <dgm:prSet presAssocID="{B726729A-6DBF-4136-889C-EE2309AB0259}" presName="sibTrans" presStyleCnt="0"/>
      <dgm:spPr/>
    </dgm:pt>
    <dgm:pt modelId="{2597CA5C-8462-4D59-B6BC-BED81AD70C07}" type="pres">
      <dgm:prSet presAssocID="{C4E17AAC-2FCC-4FB4-8375-60C8BD9D5248}" presName="node" presStyleLbl="node1" presStyleIdx="2" presStyleCnt="5">
        <dgm:presLayoutVars>
          <dgm:bulletEnabled val="1"/>
        </dgm:presLayoutVars>
      </dgm:prSet>
      <dgm:spPr/>
    </dgm:pt>
    <dgm:pt modelId="{5DBC8321-ED36-4BFA-AB82-11E277AC230F}" type="pres">
      <dgm:prSet presAssocID="{85283692-1BFC-4758-944D-1896EC30ADD4}" presName="sibTrans" presStyleCnt="0"/>
      <dgm:spPr/>
    </dgm:pt>
    <dgm:pt modelId="{ECF73F6C-A39D-4B21-B86C-E5BD707E507A}" type="pres">
      <dgm:prSet presAssocID="{038A76B9-C80B-48F0-B09B-0D63775DCEC3}" presName="node" presStyleLbl="node1" presStyleIdx="3" presStyleCnt="5">
        <dgm:presLayoutVars>
          <dgm:bulletEnabled val="1"/>
        </dgm:presLayoutVars>
      </dgm:prSet>
      <dgm:spPr/>
    </dgm:pt>
    <dgm:pt modelId="{4C756541-5929-4124-899D-E0E560EB93B2}" type="pres">
      <dgm:prSet presAssocID="{324B7BDD-C8A5-4541-878F-D1CCAAFC4B5A}" presName="sibTrans" presStyleCnt="0"/>
      <dgm:spPr/>
    </dgm:pt>
    <dgm:pt modelId="{702319FB-038E-45B7-940C-C870DCCF4936}" type="pres">
      <dgm:prSet presAssocID="{8F8B175C-7967-4D57-8D7A-98E92611760E}" presName="node" presStyleLbl="node1" presStyleIdx="4" presStyleCnt="5" custScaleX="210051" custScaleY="52104">
        <dgm:presLayoutVars>
          <dgm:bulletEnabled val="1"/>
        </dgm:presLayoutVars>
      </dgm:prSet>
      <dgm:spPr/>
    </dgm:pt>
  </dgm:ptLst>
  <dgm:cxnLst>
    <dgm:cxn modelId="{314CF71C-69A2-402C-ADD0-4C03DDF055AE}" type="presOf" srcId="{2377A8DE-4523-4773-A7DC-49458DC74311}" destId="{4A2EFB57-E700-458D-B037-CDE9DDF78B32}" srcOrd="0" destOrd="0" presId="urn:microsoft.com/office/officeart/2005/8/layout/default"/>
    <dgm:cxn modelId="{E4738020-D5BE-4FBD-ADC2-5E46744F1D1B}" type="presOf" srcId="{C4E17AAC-2FCC-4FB4-8375-60C8BD9D5248}" destId="{2597CA5C-8462-4D59-B6BC-BED81AD70C07}" srcOrd="0" destOrd="0" presId="urn:microsoft.com/office/officeart/2005/8/layout/default"/>
    <dgm:cxn modelId="{93263D24-8764-45A7-A065-4807C36DB977}" type="presOf" srcId="{038A76B9-C80B-48F0-B09B-0D63775DCEC3}" destId="{ECF73F6C-A39D-4B21-B86C-E5BD707E507A}" srcOrd="0" destOrd="0" presId="urn:microsoft.com/office/officeart/2005/8/layout/default"/>
    <dgm:cxn modelId="{C183D446-45C3-4CEA-8616-D6155027F7CA}" type="presOf" srcId="{98D2856A-86C5-4039-A96D-DFAB80E33E9D}" destId="{8BB3ACCF-BCC5-4E51-A601-C009B2CF5C69}" srcOrd="0" destOrd="0" presId="urn:microsoft.com/office/officeart/2005/8/layout/default"/>
    <dgm:cxn modelId="{559F4B4C-3817-4C70-8AC6-E7CBD2363C5B}" srcId="{98D2856A-86C5-4039-A96D-DFAB80E33E9D}" destId="{8F8B175C-7967-4D57-8D7A-98E92611760E}" srcOrd="4" destOrd="0" parTransId="{65F61A60-66D2-4E14-97E4-875D29DDD7BA}" sibTransId="{8D5A99DD-69EC-4FD1-8839-DFCFC1E1EEA9}"/>
    <dgm:cxn modelId="{C548234D-4223-4BCD-BE99-A112ACF16719}" type="presOf" srcId="{D7F63145-655B-47F5-AE79-152705CE4D7C}" destId="{84BFD35A-A41F-43F5-90AB-DEE08507150C}" srcOrd="0" destOrd="0" presId="urn:microsoft.com/office/officeart/2005/8/layout/default"/>
    <dgm:cxn modelId="{A114994E-CCEB-4C5A-B5C3-A8FB16CAE357}" srcId="{98D2856A-86C5-4039-A96D-DFAB80E33E9D}" destId="{038A76B9-C80B-48F0-B09B-0D63775DCEC3}" srcOrd="3" destOrd="0" parTransId="{A7A1E9C5-EB85-4EE0-92E2-CEF4C9EE3E62}" sibTransId="{324B7BDD-C8A5-4541-878F-D1CCAAFC4B5A}"/>
    <dgm:cxn modelId="{1327E775-8E45-4BB7-A52F-1D1F90D98586}" srcId="{98D2856A-86C5-4039-A96D-DFAB80E33E9D}" destId="{C4E17AAC-2FCC-4FB4-8375-60C8BD9D5248}" srcOrd="2" destOrd="0" parTransId="{24A648E2-9A23-48EE-9C2D-899C08B7FBFF}" sibTransId="{85283692-1BFC-4758-944D-1896EC30ADD4}"/>
    <dgm:cxn modelId="{C0D040D0-0E81-42DB-8FAF-C499BA59A7B1}" srcId="{98D2856A-86C5-4039-A96D-DFAB80E33E9D}" destId="{D7F63145-655B-47F5-AE79-152705CE4D7C}" srcOrd="0" destOrd="0" parTransId="{91BA331F-FD7D-4841-9FDF-91F94E390950}" sibTransId="{FC335AD1-5057-4224-9E2F-F51B077C3F84}"/>
    <dgm:cxn modelId="{685EB7EC-BDE4-410A-87D0-A0C38DB18DEB}" type="presOf" srcId="{8F8B175C-7967-4D57-8D7A-98E92611760E}" destId="{702319FB-038E-45B7-940C-C870DCCF4936}" srcOrd="0" destOrd="0" presId="urn:microsoft.com/office/officeart/2005/8/layout/default"/>
    <dgm:cxn modelId="{C3F2ACFB-4ED5-4653-89DC-26EEB65673DB}" srcId="{98D2856A-86C5-4039-A96D-DFAB80E33E9D}" destId="{2377A8DE-4523-4773-A7DC-49458DC74311}" srcOrd="1" destOrd="0" parTransId="{CD01F97B-E9C7-437D-AB30-4DF71FF9F36D}" sibTransId="{B726729A-6DBF-4136-889C-EE2309AB0259}"/>
    <dgm:cxn modelId="{B0D12360-1244-4DB2-93E7-8991663FD715}" type="presParOf" srcId="{8BB3ACCF-BCC5-4E51-A601-C009B2CF5C69}" destId="{84BFD35A-A41F-43F5-90AB-DEE08507150C}" srcOrd="0" destOrd="0" presId="urn:microsoft.com/office/officeart/2005/8/layout/default"/>
    <dgm:cxn modelId="{F3B809AF-1113-48B9-938E-A303A905684E}" type="presParOf" srcId="{8BB3ACCF-BCC5-4E51-A601-C009B2CF5C69}" destId="{8C33246C-EAEA-4D70-ACD8-1C91F87B9585}" srcOrd="1" destOrd="0" presId="urn:microsoft.com/office/officeart/2005/8/layout/default"/>
    <dgm:cxn modelId="{5B42ABC9-32FA-4BB1-88C4-9900B5051980}" type="presParOf" srcId="{8BB3ACCF-BCC5-4E51-A601-C009B2CF5C69}" destId="{4A2EFB57-E700-458D-B037-CDE9DDF78B32}" srcOrd="2" destOrd="0" presId="urn:microsoft.com/office/officeart/2005/8/layout/default"/>
    <dgm:cxn modelId="{02698445-1973-4627-A7E8-A2844749376D}" type="presParOf" srcId="{8BB3ACCF-BCC5-4E51-A601-C009B2CF5C69}" destId="{3C7ADA21-D31E-4FE2-BBA4-D5366AA59FC9}" srcOrd="3" destOrd="0" presId="urn:microsoft.com/office/officeart/2005/8/layout/default"/>
    <dgm:cxn modelId="{63D91E12-E209-40D0-9FCA-6BADAFCFF96D}" type="presParOf" srcId="{8BB3ACCF-BCC5-4E51-A601-C009B2CF5C69}" destId="{2597CA5C-8462-4D59-B6BC-BED81AD70C07}" srcOrd="4" destOrd="0" presId="urn:microsoft.com/office/officeart/2005/8/layout/default"/>
    <dgm:cxn modelId="{0762F0A0-513C-4023-A45E-90AA9DE03267}" type="presParOf" srcId="{8BB3ACCF-BCC5-4E51-A601-C009B2CF5C69}" destId="{5DBC8321-ED36-4BFA-AB82-11E277AC230F}" srcOrd="5" destOrd="0" presId="urn:microsoft.com/office/officeart/2005/8/layout/default"/>
    <dgm:cxn modelId="{44E1DFB8-D4B5-4135-8B26-5F2FC7E4A6D2}" type="presParOf" srcId="{8BB3ACCF-BCC5-4E51-A601-C009B2CF5C69}" destId="{ECF73F6C-A39D-4B21-B86C-E5BD707E507A}" srcOrd="6" destOrd="0" presId="urn:microsoft.com/office/officeart/2005/8/layout/default"/>
    <dgm:cxn modelId="{C91A486D-1802-4335-97F3-A5CDE34BC42F}" type="presParOf" srcId="{8BB3ACCF-BCC5-4E51-A601-C009B2CF5C69}" destId="{4C756541-5929-4124-899D-E0E560EB93B2}" srcOrd="7" destOrd="0" presId="urn:microsoft.com/office/officeart/2005/8/layout/default"/>
    <dgm:cxn modelId="{E20ECF42-0040-42C1-98A2-710A20C510DC}" type="presParOf" srcId="{8BB3ACCF-BCC5-4E51-A601-C009B2CF5C69}" destId="{702319FB-038E-45B7-940C-C870DCCF49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411C0-6DC5-4793-A9E2-0BABA35197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B414A-C721-4225-B9DA-2FFE421A1A56}">
      <dgm:prSet/>
      <dgm:spPr/>
      <dgm:t>
        <a:bodyPr/>
        <a:lstStyle/>
        <a:p>
          <a:pPr algn="ctr"/>
          <a:r>
            <a:rPr lang="en-US" b="1" dirty="0"/>
            <a:t>3) Les </a:t>
          </a:r>
          <a:r>
            <a:rPr lang="en-US" b="1" dirty="0" err="1"/>
            <a:t>tâches</a:t>
          </a:r>
          <a:r>
            <a:rPr lang="en-US" b="1" dirty="0"/>
            <a:t> </a:t>
          </a:r>
          <a:r>
            <a:rPr lang="en-US" b="1" dirty="0" err="1"/>
            <a:t>administratives</a:t>
          </a:r>
          <a:endParaRPr lang="en-US" dirty="0"/>
        </a:p>
      </dgm:t>
    </dgm:pt>
    <dgm:pt modelId="{74BFE95B-6438-4174-AE17-5EBC25AA10F2}" type="parTrans" cxnId="{B0ECBE6A-BBD3-41D6-81ED-95F2AC4B6CA8}">
      <dgm:prSet/>
      <dgm:spPr/>
      <dgm:t>
        <a:bodyPr/>
        <a:lstStyle/>
        <a:p>
          <a:endParaRPr lang="en-US"/>
        </a:p>
      </dgm:t>
    </dgm:pt>
    <dgm:pt modelId="{C27F4BEC-64F2-416C-A8F1-43D931715C78}" type="sibTrans" cxnId="{B0ECBE6A-BBD3-41D6-81ED-95F2AC4B6CA8}">
      <dgm:prSet/>
      <dgm:spPr/>
      <dgm:t>
        <a:bodyPr/>
        <a:lstStyle/>
        <a:p>
          <a:endParaRPr lang="en-US"/>
        </a:p>
      </dgm:t>
    </dgm:pt>
    <dgm:pt modelId="{4B2B399B-2FE2-42A9-A3C2-053DCFA6883F}">
      <dgm:prSet/>
      <dgm:spPr/>
      <dgm:t>
        <a:bodyPr/>
        <a:lstStyle/>
        <a:p>
          <a:r>
            <a:rPr lang="en-US" dirty="0"/>
            <a:t>Les </a:t>
          </a:r>
          <a:r>
            <a:rPr lang="en-US" dirty="0" err="1"/>
            <a:t>tâches</a:t>
          </a:r>
          <a:r>
            <a:rPr lang="en-US" dirty="0"/>
            <a:t> </a:t>
          </a:r>
          <a:r>
            <a:rPr lang="en-US" dirty="0" err="1"/>
            <a:t>ont</a:t>
          </a:r>
          <a:r>
            <a:rPr lang="en-US" dirty="0"/>
            <a:t> </a:t>
          </a:r>
          <a:r>
            <a:rPr lang="en-US" dirty="0" err="1"/>
            <a:t>été</a:t>
          </a:r>
          <a:r>
            <a:rPr lang="en-US" dirty="0"/>
            <a:t> très </a:t>
          </a:r>
          <a:r>
            <a:rPr lang="en-US" dirty="0" err="1"/>
            <a:t>variées</a:t>
          </a:r>
          <a:r>
            <a:rPr lang="en-US" dirty="0"/>
            <a:t>. </a:t>
          </a:r>
          <a:r>
            <a:rPr lang="en-US" dirty="0" err="1"/>
            <a:t>J’ai</a:t>
          </a:r>
          <a:r>
            <a:rPr lang="en-US" dirty="0"/>
            <a:t> </a:t>
          </a:r>
          <a:r>
            <a:rPr lang="en-US" dirty="0" err="1"/>
            <a:t>efféctué</a:t>
          </a:r>
          <a:r>
            <a:rPr lang="en-US" dirty="0"/>
            <a:t> :</a:t>
          </a:r>
        </a:p>
      </dgm:t>
    </dgm:pt>
    <dgm:pt modelId="{8C814486-BBA1-41ED-ADFA-D0148C46DF76}" type="parTrans" cxnId="{47DF739D-4855-4BB2-85F9-05AC6B1BFF8B}">
      <dgm:prSet/>
      <dgm:spPr/>
      <dgm:t>
        <a:bodyPr/>
        <a:lstStyle/>
        <a:p>
          <a:endParaRPr lang="en-US"/>
        </a:p>
      </dgm:t>
    </dgm:pt>
    <dgm:pt modelId="{5401AD31-33A4-4065-964D-AE30AE54F317}" type="sibTrans" cxnId="{47DF739D-4855-4BB2-85F9-05AC6B1BFF8B}">
      <dgm:prSet/>
      <dgm:spPr/>
      <dgm:t>
        <a:bodyPr/>
        <a:lstStyle/>
        <a:p>
          <a:endParaRPr lang="en-US"/>
        </a:p>
      </dgm:t>
    </dgm:pt>
    <dgm:pt modelId="{C25FB4EE-F096-4539-9CA5-686B52B1211D}">
      <dgm:prSet custT="1"/>
      <dgm:spPr/>
      <dgm:t>
        <a:bodyPr/>
        <a:lstStyle/>
        <a:p>
          <a:pPr algn="just"/>
          <a:r>
            <a:rPr lang="en-US" sz="2400" dirty="0" err="1"/>
            <a:t>L’établissement</a:t>
          </a:r>
          <a:r>
            <a:rPr lang="en-US" sz="2400" dirty="0"/>
            <a:t> des </a:t>
          </a:r>
          <a:r>
            <a:rPr lang="en-US" sz="2400" dirty="0" err="1"/>
            <a:t>comptes</a:t>
          </a:r>
          <a:r>
            <a:rPr lang="en-US" sz="2400" dirty="0"/>
            <a:t> </a:t>
          </a:r>
          <a:r>
            <a:rPr lang="en-US" sz="2400" dirty="0" err="1"/>
            <a:t>rendus</a:t>
          </a:r>
          <a:r>
            <a:rPr lang="en-US" sz="2400" dirty="0"/>
            <a:t> de </a:t>
          </a:r>
          <a:r>
            <a:rPr lang="en-US" sz="2400" dirty="0" err="1"/>
            <a:t>délibérations</a:t>
          </a:r>
          <a:r>
            <a:rPr lang="en-US" sz="2400" dirty="0"/>
            <a:t> des conseils </a:t>
          </a:r>
          <a:r>
            <a:rPr lang="en-US" sz="2400" dirty="0" err="1"/>
            <a:t>communautaires</a:t>
          </a:r>
          <a:r>
            <a:rPr lang="en-US" sz="2400" dirty="0"/>
            <a:t>,</a:t>
          </a:r>
        </a:p>
      </dgm:t>
    </dgm:pt>
    <dgm:pt modelId="{BA0C6DD0-351C-4411-8511-4066AAB2052A}" type="parTrans" cxnId="{41C28354-1B34-44B5-9C14-615EBC8AE53A}">
      <dgm:prSet/>
      <dgm:spPr/>
      <dgm:t>
        <a:bodyPr/>
        <a:lstStyle/>
        <a:p>
          <a:endParaRPr lang="en-US"/>
        </a:p>
      </dgm:t>
    </dgm:pt>
    <dgm:pt modelId="{DC4CF31A-1128-4F03-BAA1-558FB71C1EC6}" type="sibTrans" cxnId="{41C28354-1B34-44B5-9C14-615EBC8AE53A}">
      <dgm:prSet/>
      <dgm:spPr/>
      <dgm:t>
        <a:bodyPr/>
        <a:lstStyle/>
        <a:p>
          <a:endParaRPr lang="en-US"/>
        </a:p>
      </dgm:t>
    </dgm:pt>
    <dgm:pt modelId="{191BEB3A-414E-4EC7-821C-3128F7A8C6E1}">
      <dgm:prSet custT="1"/>
      <dgm:spPr/>
      <dgm:t>
        <a:bodyPr/>
        <a:lstStyle/>
        <a:p>
          <a:pPr algn="just"/>
          <a:r>
            <a:rPr lang="en-US" sz="2400" dirty="0"/>
            <a:t>La </a:t>
          </a:r>
          <a:r>
            <a:rPr lang="en-US" sz="2400" dirty="0" err="1"/>
            <a:t>préparation</a:t>
          </a:r>
          <a:r>
            <a:rPr lang="en-US" sz="2400" dirty="0"/>
            <a:t> des </a:t>
          </a:r>
          <a:r>
            <a:rPr lang="en-US" sz="2400" dirty="0" err="1"/>
            <a:t>courriers</a:t>
          </a:r>
          <a:r>
            <a:rPr lang="en-US" sz="2400" dirty="0"/>
            <a:t> de </a:t>
          </a:r>
          <a:r>
            <a:rPr lang="en-US" sz="2400" dirty="0" err="1"/>
            <a:t>résiliation</a:t>
          </a:r>
          <a:r>
            <a:rPr lang="en-US" sz="2400" dirty="0"/>
            <a:t> pour des </a:t>
          </a:r>
          <a:r>
            <a:rPr lang="en-US" sz="2400" dirty="0" err="1"/>
            <a:t>contrats</a:t>
          </a:r>
          <a:r>
            <a:rPr lang="en-US" sz="2400" dirty="0"/>
            <a:t> </a:t>
          </a:r>
          <a:r>
            <a:rPr lang="en-US" sz="2400" dirty="0" err="1"/>
            <a:t>en</a:t>
          </a:r>
          <a:r>
            <a:rPr lang="en-US" sz="2400" dirty="0"/>
            <a:t> </a:t>
          </a:r>
          <a:r>
            <a:rPr lang="en-US" sz="2400" dirty="0" err="1"/>
            <a:t>cours</a:t>
          </a:r>
          <a:r>
            <a:rPr lang="en-US" sz="2400" dirty="0"/>
            <a:t> que la </a:t>
          </a:r>
          <a:r>
            <a:rPr lang="en-US" sz="2400" dirty="0" err="1"/>
            <a:t>directrice</a:t>
          </a:r>
          <a:r>
            <a:rPr lang="en-US" sz="2400" dirty="0"/>
            <a:t> </a:t>
          </a:r>
          <a:r>
            <a:rPr lang="en-US" sz="2400" dirty="0" err="1"/>
            <a:t>adjointe</a:t>
          </a:r>
          <a:r>
            <a:rPr lang="en-US" sz="2400" dirty="0"/>
            <a:t> ne </a:t>
          </a:r>
          <a:r>
            <a:rPr lang="en-US" sz="2400" dirty="0" err="1"/>
            <a:t>souhaite</a:t>
          </a:r>
          <a:r>
            <a:rPr lang="en-US" sz="2400" dirty="0"/>
            <a:t> pas </a:t>
          </a:r>
          <a:r>
            <a:rPr lang="en-US" sz="2400" dirty="0" err="1"/>
            <a:t>renouveler</a:t>
          </a:r>
          <a:r>
            <a:rPr lang="en-US" sz="2400" dirty="0"/>
            <a:t>.</a:t>
          </a:r>
        </a:p>
      </dgm:t>
    </dgm:pt>
    <dgm:pt modelId="{5808FD92-C949-4CB6-8622-F04EF89C44CE}" type="parTrans" cxnId="{B94A8836-B032-4985-BF9C-E3B8131AAFD6}">
      <dgm:prSet/>
      <dgm:spPr/>
      <dgm:t>
        <a:bodyPr/>
        <a:lstStyle/>
        <a:p>
          <a:endParaRPr lang="en-US"/>
        </a:p>
      </dgm:t>
    </dgm:pt>
    <dgm:pt modelId="{D5C0FB2A-8064-43B5-9437-E15B5FE838A2}" type="sibTrans" cxnId="{B94A8836-B032-4985-BF9C-E3B8131AAFD6}">
      <dgm:prSet/>
      <dgm:spPr/>
      <dgm:t>
        <a:bodyPr/>
        <a:lstStyle/>
        <a:p>
          <a:endParaRPr lang="en-US"/>
        </a:p>
      </dgm:t>
    </dgm:pt>
    <dgm:pt modelId="{ACB9902B-A34D-48D5-845A-9F32B8210941}">
      <dgm:prSet custT="1"/>
      <dgm:spPr/>
      <dgm:t>
        <a:bodyPr/>
        <a:lstStyle/>
        <a:p>
          <a:pPr algn="just"/>
          <a:r>
            <a:rPr lang="en-US" sz="2400" dirty="0"/>
            <a:t>Des transmissions de </a:t>
          </a:r>
          <a:r>
            <a:rPr lang="en-US" sz="2400" dirty="0" err="1"/>
            <a:t>délibérations</a:t>
          </a:r>
          <a:r>
            <a:rPr lang="en-US" sz="2400" dirty="0"/>
            <a:t> pour le </a:t>
          </a:r>
          <a:r>
            <a:rPr lang="en-US" sz="2400" dirty="0" err="1"/>
            <a:t>contrôle</a:t>
          </a:r>
          <a:r>
            <a:rPr lang="en-US" sz="2400" dirty="0"/>
            <a:t> de </a:t>
          </a:r>
          <a:r>
            <a:rPr lang="en-US" sz="2400" dirty="0" err="1"/>
            <a:t>l’égalité</a:t>
          </a:r>
          <a:r>
            <a:rPr lang="en-US" sz="2400" dirty="0"/>
            <a:t> sur le site e-</a:t>
          </a:r>
          <a:r>
            <a:rPr lang="en-US" sz="2400" dirty="0" err="1"/>
            <a:t>légalité</a:t>
          </a:r>
          <a:endParaRPr lang="en-US" sz="2400" dirty="0"/>
        </a:p>
      </dgm:t>
    </dgm:pt>
    <dgm:pt modelId="{9DDA7B50-61C2-4C55-B3B2-0DB1515DA0E8}" type="parTrans" cxnId="{00E40E58-5AEB-49B1-AE46-A8C2D07F16C6}">
      <dgm:prSet/>
      <dgm:spPr/>
      <dgm:t>
        <a:bodyPr/>
        <a:lstStyle/>
        <a:p>
          <a:endParaRPr lang="en-US"/>
        </a:p>
      </dgm:t>
    </dgm:pt>
    <dgm:pt modelId="{05D6337D-4FF4-4417-B53F-956678B33269}" type="sibTrans" cxnId="{00E40E58-5AEB-49B1-AE46-A8C2D07F16C6}">
      <dgm:prSet/>
      <dgm:spPr/>
      <dgm:t>
        <a:bodyPr/>
        <a:lstStyle/>
        <a:p>
          <a:endParaRPr lang="en-US"/>
        </a:p>
      </dgm:t>
    </dgm:pt>
    <dgm:pt modelId="{0B2C1B2F-4720-46FA-9B91-3F2E548A3857}">
      <dgm:prSet custT="1"/>
      <dgm:spPr/>
      <dgm:t>
        <a:bodyPr/>
        <a:lstStyle/>
        <a:p>
          <a:pPr algn="just"/>
          <a:r>
            <a:rPr lang="en-US" sz="2400" dirty="0" err="1"/>
            <a:t>L’établissement</a:t>
          </a:r>
          <a:r>
            <a:rPr lang="en-US" sz="2400" dirty="0"/>
            <a:t> de bordereaux </a:t>
          </a:r>
          <a:r>
            <a:rPr lang="en-US" sz="2400" dirty="0" err="1"/>
            <a:t>d’envoi</a:t>
          </a:r>
          <a:r>
            <a:rPr lang="en-US" sz="2400" dirty="0"/>
            <a:t> pour des dossiers</a:t>
          </a:r>
        </a:p>
      </dgm:t>
    </dgm:pt>
    <dgm:pt modelId="{B0DA085B-DA0F-4E4C-8E5D-9572DB8862AA}" type="parTrans" cxnId="{E1A861A3-0617-4E0C-B497-A8A51ACA1A84}">
      <dgm:prSet/>
      <dgm:spPr/>
      <dgm:t>
        <a:bodyPr/>
        <a:lstStyle/>
        <a:p>
          <a:endParaRPr lang="en-US"/>
        </a:p>
      </dgm:t>
    </dgm:pt>
    <dgm:pt modelId="{4373BA79-9DD7-4063-BD2D-D105BDDC7FA7}" type="sibTrans" cxnId="{E1A861A3-0617-4E0C-B497-A8A51ACA1A84}">
      <dgm:prSet/>
      <dgm:spPr/>
      <dgm:t>
        <a:bodyPr/>
        <a:lstStyle/>
        <a:p>
          <a:endParaRPr lang="en-US"/>
        </a:p>
      </dgm:t>
    </dgm:pt>
    <dgm:pt modelId="{89C0FD17-815A-4DD8-B05A-A69CA45C4E81}">
      <dgm:prSet custT="1"/>
      <dgm:spPr/>
      <dgm:t>
        <a:bodyPr/>
        <a:lstStyle/>
        <a:p>
          <a:pPr algn="just"/>
          <a:r>
            <a:rPr lang="en-US" sz="2400" dirty="0"/>
            <a:t>La </a:t>
          </a:r>
          <a:r>
            <a:rPr lang="en-US" sz="2400" dirty="0" err="1"/>
            <a:t>réécriture</a:t>
          </a:r>
          <a:r>
            <a:rPr lang="en-US" sz="2400" dirty="0"/>
            <a:t> de convention de mise à disposition de </a:t>
          </a:r>
          <a:r>
            <a:rPr lang="en-US" sz="2400" dirty="0" err="1"/>
            <a:t>locaux</a:t>
          </a:r>
          <a:endParaRPr lang="en-US" sz="2400" dirty="0"/>
        </a:p>
      </dgm:t>
    </dgm:pt>
    <dgm:pt modelId="{0247D257-7EBE-469F-8A71-B7ECC3369F6A}" type="parTrans" cxnId="{02C0C42A-09D4-472D-9136-8C94074A2E33}">
      <dgm:prSet/>
      <dgm:spPr/>
      <dgm:t>
        <a:bodyPr/>
        <a:lstStyle/>
        <a:p>
          <a:endParaRPr lang="en-US"/>
        </a:p>
      </dgm:t>
    </dgm:pt>
    <dgm:pt modelId="{078EFAB6-4893-4CBA-991F-A25F3F2A389F}" type="sibTrans" cxnId="{02C0C42A-09D4-472D-9136-8C94074A2E33}">
      <dgm:prSet/>
      <dgm:spPr/>
      <dgm:t>
        <a:bodyPr/>
        <a:lstStyle/>
        <a:p>
          <a:endParaRPr lang="en-US"/>
        </a:p>
      </dgm:t>
    </dgm:pt>
    <dgm:pt modelId="{DF61B3AC-40FB-440D-AB73-4085FD9C2BBA}">
      <dgm:prSet/>
      <dgm:spPr/>
      <dgm:t>
        <a:bodyPr/>
        <a:lstStyle/>
        <a:p>
          <a:pPr algn="just"/>
          <a:endParaRPr lang="en-US" sz="1800" dirty="0"/>
        </a:p>
      </dgm:t>
    </dgm:pt>
    <dgm:pt modelId="{FEE2F240-B754-416A-8186-D997CE916DCB}" type="parTrans" cxnId="{9E0A1467-67AD-4C26-8764-5DBCD7723277}">
      <dgm:prSet/>
      <dgm:spPr/>
      <dgm:t>
        <a:bodyPr/>
        <a:lstStyle/>
        <a:p>
          <a:endParaRPr lang="fr-FR"/>
        </a:p>
      </dgm:t>
    </dgm:pt>
    <dgm:pt modelId="{EE9B1859-5CDB-4F97-B790-AE8F210360C2}" type="sibTrans" cxnId="{9E0A1467-67AD-4C26-8764-5DBCD7723277}">
      <dgm:prSet/>
      <dgm:spPr/>
      <dgm:t>
        <a:bodyPr/>
        <a:lstStyle/>
        <a:p>
          <a:endParaRPr lang="fr-FR"/>
        </a:p>
      </dgm:t>
    </dgm:pt>
    <dgm:pt modelId="{B612C8D6-8922-458A-95E7-10CFC7BA7E47}" type="pres">
      <dgm:prSet presAssocID="{8B8411C0-6DC5-4793-A9E2-0BABA3519770}" presName="linear" presStyleCnt="0">
        <dgm:presLayoutVars>
          <dgm:animLvl val="lvl"/>
          <dgm:resizeHandles val="exact"/>
        </dgm:presLayoutVars>
      </dgm:prSet>
      <dgm:spPr/>
    </dgm:pt>
    <dgm:pt modelId="{0F6038FE-8078-42DB-978B-DD1E0F0DAF40}" type="pres">
      <dgm:prSet presAssocID="{FC4B414A-C721-4225-B9DA-2FFE421A1A56}" presName="parentText" presStyleLbl="node1" presStyleIdx="0" presStyleCnt="2" custScaleY="43205" custLinFactY="-75464" custLinFactNeighborX="540" custLinFactNeighborY="-100000">
        <dgm:presLayoutVars>
          <dgm:chMax val="0"/>
          <dgm:bulletEnabled val="1"/>
        </dgm:presLayoutVars>
      </dgm:prSet>
      <dgm:spPr/>
    </dgm:pt>
    <dgm:pt modelId="{5C84B773-0B60-4634-BF29-82606718E54B}" type="pres">
      <dgm:prSet presAssocID="{C27F4BEC-64F2-416C-A8F1-43D931715C78}" presName="spacer" presStyleCnt="0"/>
      <dgm:spPr/>
    </dgm:pt>
    <dgm:pt modelId="{3562F784-3F7F-4328-BF9C-90F0DBB328AF}" type="pres">
      <dgm:prSet presAssocID="{4B2B399B-2FE2-42A9-A3C2-053DCFA6883F}" presName="parentText" presStyleLbl="node1" presStyleIdx="1" presStyleCnt="2" custScaleY="41250">
        <dgm:presLayoutVars>
          <dgm:chMax val="0"/>
          <dgm:bulletEnabled val="1"/>
        </dgm:presLayoutVars>
      </dgm:prSet>
      <dgm:spPr/>
    </dgm:pt>
    <dgm:pt modelId="{EAAAB0F6-0326-46A6-9F25-836B7F231A1A}" type="pres">
      <dgm:prSet presAssocID="{4B2B399B-2FE2-42A9-A3C2-053DCFA6883F}" presName="childText" presStyleLbl="revTx" presStyleIdx="0" presStyleCnt="1" custLinFactY="23557" custLinFactNeighborX="1670" custLinFactNeighborY="100000">
        <dgm:presLayoutVars>
          <dgm:bulletEnabled val="1"/>
        </dgm:presLayoutVars>
      </dgm:prSet>
      <dgm:spPr/>
    </dgm:pt>
  </dgm:ptLst>
  <dgm:cxnLst>
    <dgm:cxn modelId="{02C0C42A-09D4-472D-9136-8C94074A2E33}" srcId="{4B2B399B-2FE2-42A9-A3C2-053DCFA6883F}" destId="{89C0FD17-815A-4DD8-B05A-A69CA45C4E81}" srcOrd="5" destOrd="0" parTransId="{0247D257-7EBE-469F-8A71-B7ECC3369F6A}" sibTransId="{078EFAB6-4893-4CBA-991F-A25F3F2A389F}"/>
    <dgm:cxn modelId="{B94A8836-B032-4985-BF9C-E3B8131AAFD6}" srcId="{4B2B399B-2FE2-42A9-A3C2-053DCFA6883F}" destId="{191BEB3A-414E-4EC7-821C-3128F7A8C6E1}" srcOrd="2" destOrd="0" parTransId="{5808FD92-C949-4CB6-8622-F04EF89C44CE}" sibTransId="{D5C0FB2A-8064-43B5-9437-E15B5FE838A2}"/>
    <dgm:cxn modelId="{B3D1815D-F610-4C0F-BE3B-E84668A5B141}" type="presOf" srcId="{DF61B3AC-40FB-440D-AB73-4085FD9C2BBA}" destId="{EAAAB0F6-0326-46A6-9F25-836B7F231A1A}" srcOrd="0" destOrd="0" presId="urn:microsoft.com/office/officeart/2005/8/layout/vList2"/>
    <dgm:cxn modelId="{9E0A1467-67AD-4C26-8764-5DBCD7723277}" srcId="{4B2B399B-2FE2-42A9-A3C2-053DCFA6883F}" destId="{DF61B3AC-40FB-440D-AB73-4085FD9C2BBA}" srcOrd="0" destOrd="0" parTransId="{FEE2F240-B754-416A-8186-D997CE916DCB}" sibTransId="{EE9B1859-5CDB-4F97-B790-AE8F210360C2}"/>
    <dgm:cxn modelId="{B0ECBE6A-BBD3-41D6-81ED-95F2AC4B6CA8}" srcId="{8B8411C0-6DC5-4793-A9E2-0BABA3519770}" destId="{FC4B414A-C721-4225-B9DA-2FFE421A1A56}" srcOrd="0" destOrd="0" parTransId="{74BFE95B-6438-4174-AE17-5EBC25AA10F2}" sibTransId="{C27F4BEC-64F2-416C-A8F1-43D931715C78}"/>
    <dgm:cxn modelId="{A2DDCA51-3FBD-485F-8B56-F76A4E5A8292}" type="presOf" srcId="{ACB9902B-A34D-48D5-845A-9F32B8210941}" destId="{EAAAB0F6-0326-46A6-9F25-836B7F231A1A}" srcOrd="0" destOrd="3" presId="urn:microsoft.com/office/officeart/2005/8/layout/vList2"/>
    <dgm:cxn modelId="{41C28354-1B34-44B5-9C14-615EBC8AE53A}" srcId="{4B2B399B-2FE2-42A9-A3C2-053DCFA6883F}" destId="{C25FB4EE-F096-4539-9CA5-686B52B1211D}" srcOrd="1" destOrd="0" parTransId="{BA0C6DD0-351C-4411-8511-4066AAB2052A}" sibTransId="{DC4CF31A-1128-4F03-BAA1-558FB71C1EC6}"/>
    <dgm:cxn modelId="{00E40E58-5AEB-49B1-AE46-A8C2D07F16C6}" srcId="{4B2B399B-2FE2-42A9-A3C2-053DCFA6883F}" destId="{ACB9902B-A34D-48D5-845A-9F32B8210941}" srcOrd="3" destOrd="0" parTransId="{9DDA7B50-61C2-4C55-B3B2-0DB1515DA0E8}" sibTransId="{05D6337D-4FF4-4417-B53F-956678B33269}"/>
    <dgm:cxn modelId="{2285E385-8E99-46E6-A4CB-B116BFA6097E}" type="presOf" srcId="{4B2B399B-2FE2-42A9-A3C2-053DCFA6883F}" destId="{3562F784-3F7F-4328-BF9C-90F0DBB328AF}" srcOrd="0" destOrd="0" presId="urn:microsoft.com/office/officeart/2005/8/layout/vList2"/>
    <dgm:cxn modelId="{A2F3E391-365E-4F1E-AE41-75EBB847420A}" type="presOf" srcId="{0B2C1B2F-4720-46FA-9B91-3F2E548A3857}" destId="{EAAAB0F6-0326-46A6-9F25-836B7F231A1A}" srcOrd="0" destOrd="4" presId="urn:microsoft.com/office/officeart/2005/8/layout/vList2"/>
    <dgm:cxn modelId="{5FD48893-957A-400D-8BCF-7F58E1E25426}" type="presOf" srcId="{191BEB3A-414E-4EC7-821C-3128F7A8C6E1}" destId="{EAAAB0F6-0326-46A6-9F25-836B7F231A1A}" srcOrd="0" destOrd="2" presId="urn:microsoft.com/office/officeart/2005/8/layout/vList2"/>
    <dgm:cxn modelId="{C71DD493-009E-45EE-B252-25740C279E58}" type="presOf" srcId="{C25FB4EE-F096-4539-9CA5-686B52B1211D}" destId="{EAAAB0F6-0326-46A6-9F25-836B7F231A1A}" srcOrd="0" destOrd="1" presId="urn:microsoft.com/office/officeart/2005/8/layout/vList2"/>
    <dgm:cxn modelId="{BBB9469B-842F-4A31-AC50-E5EAACC93FFE}" type="presOf" srcId="{89C0FD17-815A-4DD8-B05A-A69CA45C4E81}" destId="{EAAAB0F6-0326-46A6-9F25-836B7F231A1A}" srcOrd="0" destOrd="5" presId="urn:microsoft.com/office/officeart/2005/8/layout/vList2"/>
    <dgm:cxn modelId="{47DF739D-4855-4BB2-85F9-05AC6B1BFF8B}" srcId="{8B8411C0-6DC5-4793-A9E2-0BABA3519770}" destId="{4B2B399B-2FE2-42A9-A3C2-053DCFA6883F}" srcOrd="1" destOrd="0" parTransId="{8C814486-BBA1-41ED-ADFA-D0148C46DF76}" sibTransId="{5401AD31-33A4-4065-964D-AE30AE54F317}"/>
    <dgm:cxn modelId="{E1A861A3-0617-4E0C-B497-A8A51ACA1A84}" srcId="{4B2B399B-2FE2-42A9-A3C2-053DCFA6883F}" destId="{0B2C1B2F-4720-46FA-9B91-3F2E548A3857}" srcOrd="4" destOrd="0" parTransId="{B0DA085B-DA0F-4E4C-8E5D-9572DB8862AA}" sibTransId="{4373BA79-9DD7-4063-BD2D-D105BDDC7FA7}"/>
    <dgm:cxn modelId="{835ACCA5-B3CE-416B-9089-8FF6EF67E097}" type="presOf" srcId="{FC4B414A-C721-4225-B9DA-2FFE421A1A56}" destId="{0F6038FE-8078-42DB-978B-DD1E0F0DAF40}" srcOrd="0" destOrd="0" presId="urn:microsoft.com/office/officeart/2005/8/layout/vList2"/>
    <dgm:cxn modelId="{81CB5BD4-B1F6-46F2-9D77-82020F2AD55D}" type="presOf" srcId="{8B8411C0-6DC5-4793-A9E2-0BABA3519770}" destId="{B612C8D6-8922-458A-95E7-10CFC7BA7E47}" srcOrd="0" destOrd="0" presId="urn:microsoft.com/office/officeart/2005/8/layout/vList2"/>
    <dgm:cxn modelId="{26929C83-77AD-442A-82F7-6742B28E98C4}" type="presParOf" srcId="{B612C8D6-8922-458A-95E7-10CFC7BA7E47}" destId="{0F6038FE-8078-42DB-978B-DD1E0F0DAF40}" srcOrd="0" destOrd="0" presId="urn:microsoft.com/office/officeart/2005/8/layout/vList2"/>
    <dgm:cxn modelId="{CA2C774B-2EE2-4791-A4CA-657A51C1727C}" type="presParOf" srcId="{B612C8D6-8922-458A-95E7-10CFC7BA7E47}" destId="{5C84B773-0B60-4634-BF29-82606718E54B}" srcOrd="1" destOrd="0" presId="urn:microsoft.com/office/officeart/2005/8/layout/vList2"/>
    <dgm:cxn modelId="{355F4DB2-7CE5-496D-B37B-4D3D68565C5D}" type="presParOf" srcId="{B612C8D6-8922-458A-95E7-10CFC7BA7E47}" destId="{3562F784-3F7F-4328-BF9C-90F0DBB328AF}" srcOrd="2" destOrd="0" presId="urn:microsoft.com/office/officeart/2005/8/layout/vList2"/>
    <dgm:cxn modelId="{1CBABEFA-9057-4DAF-AD45-D79155379CA3}" type="presParOf" srcId="{B612C8D6-8922-458A-95E7-10CFC7BA7E47}" destId="{EAAAB0F6-0326-46A6-9F25-836B7F231A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17F100-0C08-4431-B5EB-445FA2FA9A1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A42E0-E2D0-4002-A258-69F5803701DD}">
      <dgm:prSet/>
      <dgm:spPr/>
      <dgm:t>
        <a:bodyPr/>
        <a:lstStyle/>
        <a:p>
          <a:r>
            <a:rPr lang="fr-FR" dirty="0"/>
            <a:t>La CCHC</a:t>
          </a:r>
          <a:endParaRPr lang="en-US" dirty="0"/>
        </a:p>
      </dgm:t>
    </dgm:pt>
    <dgm:pt modelId="{BF90A704-8308-4758-93AE-7EECDD6972FD}" type="parTrans" cxnId="{A2D751CF-D682-473A-B2A3-CE9EFAF52880}">
      <dgm:prSet/>
      <dgm:spPr/>
      <dgm:t>
        <a:bodyPr/>
        <a:lstStyle/>
        <a:p>
          <a:endParaRPr lang="en-US"/>
        </a:p>
      </dgm:t>
    </dgm:pt>
    <dgm:pt modelId="{01F53870-A97E-413D-B5A9-E0EB9FE61CBA}" type="sibTrans" cxnId="{A2D751CF-D682-473A-B2A3-CE9EFAF52880}">
      <dgm:prSet/>
      <dgm:spPr/>
      <dgm:t>
        <a:bodyPr/>
        <a:lstStyle/>
        <a:p>
          <a:endParaRPr lang="en-US"/>
        </a:p>
      </dgm:t>
    </dgm:pt>
    <dgm:pt modelId="{50F10276-8421-42E4-9CDD-F482211ADCFD}">
      <dgm:prSet/>
      <dgm:spPr/>
      <dgm:t>
        <a:bodyPr/>
        <a:lstStyle/>
        <a:p>
          <a:r>
            <a:rPr lang="fr-FR" dirty="0"/>
            <a:t>Mme JACQUES </a:t>
          </a:r>
          <a:endParaRPr lang="en-US" dirty="0"/>
        </a:p>
      </dgm:t>
    </dgm:pt>
    <dgm:pt modelId="{6C9CC43F-E89F-4DCD-A26A-F5A8737BB39E}" type="parTrans" cxnId="{BD448BF9-61D5-4D60-BFF9-6073DC70059B}">
      <dgm:prSet/>
      <dgm:spPr/>
      <dgm:t>
        <a:bodyPr/>
        <a:lstStyle/>
        <a:p>
          <a:endParaRPr lang="en-US"/>
        </a:p>
      </dgm:t>
    </dgm:pt>
    <dgm:pt modelId="{2F1C2B05-052B-4A71-BB8A-AFF11332A17A}" type="sibTrans" cxnId="{BD448BF9-61D5-4D60-BFF9-6073DC70059B}">
      <dgm:prSet/>
      <dgm:spPr/>
      <dgm:t>
        <a:bodyPr/>
        <a:lstStyle/>
        <a:p>
          <a:endParaRPr lang="en-US"/>
        </a:p>
      </dgm:t>
    </dgm:pt>
    <dgm:pt modelId="{0C755E4D-EC0F-45AA-84FC-262DCA998A37}">
      <dgm:prSet/>
      <dgm:spPr/>
      <dgm:t>
        <a:bodyPr/>
        <a:lstStyle/>
        <a:p>
          <a:r>
            <a:rPr lang="fr-FR" dirty="0"/>
            <a:t>Mme GUICHARD</a:t>
          </a:r>
          <a:endParaRPr lang="en-US" dirty="0"/>
        </a:p>
      </dgm:t>
    </dgm:pt>
    <dgm:pt modelId="{A1327851-01F2-445A-9EDD-27BA4CD65A71}" type="parTrans" cxnId="{678E407B-6017-4519-ACAF-3AE373D72445}">
      <dgm:prSet/>
      <dgm:spPr/>
      <dgm:t>
        <a:bodyPr/>
        <a:lstStyle/>
        <a:p>
          <a:endParaRPr lang="en-US"/>
        </a:p>
      </dgm:t>
    </dgm:pt>
    <dgm:pt modelId="{EB8E4960-BBB4-4841-8064-91405539FFFE}" type="sibTrans" cxnId="{678E407B-6017-4519-ACAF-3AE373D72445}">
      <dgm:prSet/>
      <dgm:spPr/>
      <dgm:t>
        <a:bodyPr/>
        <a:lstStyle/>
        <a:p>
          <a:endParaRPr lang="en-US"/>
        </a:p>
      </dgm:t>
    </dgm:pt>
    <dgm:pt modelId="{63AC27D2-6639-4E8C-84E4-AE791D8AEDFA}">
      <dgm:prSet/>
      <dgm:spPr/>
      <dgm:t>
        <a:bodyPr/>
        <a:lstStyle/>
        <a:p>
          <a:r>
            <a:rPr lang="fr-FR" dirty="0"/>
            <a:t>Mme REBOURCET</a:t>
          </a:r>
          <a:endParaRPr lang="en-US" dirty="0"/>
        </a:p>
      </dgm:t>
    </dgm:pt>
    <dgm:pt modelId="{A33B2E22-227C-4B7F-B005-23F232B3BCE6}" type="parTrans" cxnId="{FF70917E-C94F-4853-8DC1-F1F75190370A}">
      <dgm:prSet/>
      <dgm:spPr/>
      <dgm:t>
        <a:bodyPr/>
        <a:lstStyle/>
        <a:p>
          <a:endParaRPr lang="en-US"/>
        </a:p>
      </dgm:t>
    </dgm:pt>
    <dgm:pt modelId="{C72DA3DC-5093-4436-B528-ADB1CB336256}" type="sibTrans" cxnId="{FF70917E-C94F-4853-8DC1-F1F75190370A}">
      <dgm:prSet/>
      <dgm:spPr/>
      <dgm:t>
        <a:bodyPr/>
        <a:lstStyle/>
        <a:p>
          <a:endParaRPr lang="en-US"/>
        </a:p>
      </dgm:t>
    </dgm:pt>
    <dgm:pt modelId="{7525FBBC-3AB5-4CFA-83DA-1DE151BE4D01}" type="pres">
      <dgm:prSet presAssocID="{C217F100-0C08-4431-B5EB-445FA2FA9A11}" presName="diagram" presStyleCnt="0">
        <dgm:presLayoutVars>
          <dgm:dir/>
          <dgm:resizeHandles val="exact"/>
        </dgm:presLayoutVars>
      </dgm:prSet>
      <dgm:spPr/>
    </dgm:pt>
    <dgm:pt modelId="{ECCA6AD7-791B-4E67-A881-62DFEB6C227F}" type="pres">
      <dgm:prSet presAssocID="{52FA42E0-E2D0-4002-A258-69F5803701DD}" presName="node" presStyleLbl="node1" presStyleIdx="0" presStyleCnt="4">
        <dgm:presLayoutVars>
          <dgm:bulletEnabled val="1"/>
        </dgm:presLayoutVars>
      </dgm:prSet>
      <dgm:spPr/>
    </dgm:pt>
    <dgm:pt modelId="{2EC27F43-918E-4F38-897E-A48AAD384A43}" type="pres">
      <dgm:prSet presAssocID="{01F53870-A97E-413D-B5A9-E0EB9FE61CBA}" presName="sibTrans" presStyleLbl="sibTrans2D1" presStyleIdx="0" presStyleCnt="3"/>
      <dgm:spPr/>
    </dgm:pt>
    <dgm:pt modelId="{E699E281-4B69-4A43-B452-D0D82D6248F5}" type="pres">
      <dgm:prSet presAssocID="{01F53870-A97E-413D-B5A9-E0EB9FE61CBA}" presName="connectorText" presStyleLbl="sibTrans2D1" presStyleIdx="0" presStyleCnt="3"/>
      <dgm:spPr/>
    </dgm:pt>
    <dgm:pt modelId="{D2D939DA-91B0-4667-9CA1-12B8A8DF719D}" type="pres">
      <dgm:prSet presAssocID="{50F10276-8421-42E4-9CDD-F482211ADCFD}" presName="node" presStyleLbl="node1" presStyleIdx="1" presStyleCnt="4">
        <dgm:presLayoutVars>
          <dgm:bulletEnabled val="1"/>
        </dgm:presLayoutVars>
      </dgm:prSet>
      <dgm:spPr/>
    </dgm:pt>
    <dgm:pt modelId="{763AC225-41E0-423C-95B5-15D82FE1C5C2}" type="pres">
      <dgm:prSet presAssocID="{2F1C2B05-052B-4A71-BB8A-AFF11332A17A}" presName="sibTrans" presStyleLbl="sibTrans2D1" presStyleIdx="1" presStyleCnt="3"/>
      <dgm:spPr/>
    </dgm:pt>
    <dgm:pt modelId="{F4CC0574-E86B-4B92-9771-D0074AB86EA9}" type="pres">
      <dgm:prSet presAssocID="{2F1C2B05-052B-4A71-BB8A-AFF11332A17A}" presName="connectorText" presStyleLbl="sibTrans2D1" presStyleIdx="1" presStyleCnt="3"/>
      <dgm:spPr/>
    </dgm:pt>
    <dgm:pt modelId="{828E7916-344F-468F-971A-5FC20C4C786B}" type="pres">
      <dgm:prSet presAssocID="{0C755E4D-EC0F-45AA-84FC-262DCA998A37}" presName="node" presStyleLbl="node1" presStyleIdx="2" presStyleCnt="4">
        <dgm:presLayoutVars>
          <dgm:bulletEnabled val="1"/>
        </dgm:presLayoutVars>
      </dgm:prSet>
      <dgm:spPr/>
    </dgm:pt>
    <dgm:pt modelId="{2ECCF72A-F09B-47B1-9759-696986C3AB97}" type="pres">
      <dgm:prSet presAssocID="{EB8E4960-BBB4-4841-8064-91405539FFFE}" presName="sibTrans" presStyleLbl="sibTrans2D1" presStyleIdx="2" presStyleCnt="3"/>
      <dgm:spPr/>
    </dgm:pt>
    <dgm:pt modelId="{70BE136F-69D2-4239-88EC-B16AAB8B2378}" type="pres">
      <dgm:prSet presAssocID="{EB8E4960-BBB4-4841-8064-91405539FFFE}" presName="connectorText" presStyleLbl="sibTrans2D1" presStyleIdx="2" presStyleCnt="3"/>
      <dgm:spPr/>
    </dgm:pt>
    <dgm:pt modelId="{6FAFC427-13E1-4BCC-9AF6-E4D2B9FD722B}" type="pres">
      <dgm:prSet presAssocID="{63AC27D2-6639-4E8C-84E4-AE791D8AEDFA}" presName="node" presStyleLbl="node1" presStyleIdx="3" presStyleCnt="4">
        <dgm:presLayoutVars>
          <dgm:bulletEnabled val="1"/>
        </dgm:presLayoutVars>
      </dgm:prSet>
      <dgm:spPr/>
    </dgm:pt>
  </dgm:ptLst>
  <dgm:cxnLst>
    <dgm:cxn modelId="{E1D98D2D-D6D8-4B62-9247-6D0235B266D8}" type="presOf" srcId="{63AC27D2-6639-4E8C-84E4-AE791D8AEDFA}" destId="{6FAFC427-13E1-4BCC-9AF6-E4D2B9FD722B}" srcOrd="0" destOrd="0" presId="urn:microsoft.com/office/officeart/2005/8/layout/process5"/>
    <dgm:cxn modelId="{E6448339-1D06-40C6-B856-20736A4AC2ED}" type="presOf" srcId="{50F10276-8421-42E4-9CDD-F482211ADCFD}" destId="{D2D939DA-91B0-4667-9CA1-12B8A8DF719D}" srcOrd="0" destOrd="0" presId="urn:microsoft.com/office/officeart/2005/8/layout/process5"/>
    <dgm:cxn modelId="{06100D67-6B58-4BC1-BAAE-4BC62E76E5BA}" type="presOf" srcId="{C217F100-0C08-4431-B5EB-445FA2FA9A11}" destId="{7525FBBC-3AB5-4CFA-83DA-1DE151BE4D01}" srcOrd="0" destOrd="0" presId="urn:microsoft.com/office/officeart/2005/8/layout/process5"/>
    <dgm:cxn modelId="{68A06379-7229-4913-9C25-184718CAD7EC}" type="presOf" srcId="{52FA42E0-E2D0-4002-A258-69F5803701DD}" destId="{ECCA6AD7-791B-4E67-A881-62DFEB6C227F}" srcOrd="0" destOrd="0" presId="urn:microsoft.com/office/officeart/2005/8/layout/process5"/>
    <dgm:cxn modelId="{678E407B-6017-4519-ACAF-3AE373D72445}" srcId="{C217F100-0C08-4431-B5EB-445FA2FA9A11}" destId="{0C755E4D-EC0F-45AA-84FC-262DCA998A37}" srcOrd="2" destOrd="0" parTransId="{A1327851-01F2-445A-9EDD-27BA4CD65A71}" sibTransId="{EB8E4960-BBB4-4841-8064-91405539FFFE}"/>
    <dgm:cxn modelId="{FF70917E-C94F-4853-8DC1-F1F75190370A}" srcId="{C217F100-0C08-4431-B5EB-445FA2FA9A11}" destId="{63AC27D2-6639-4E8C-84E4-AE791D8AEDFA}" srcOrd="3" destOrd="0" parTransId="{A33B2E22-227C-4B7F-B005-23F232B3BCE6}" sibTransId="{C72DA3DC-5093-4436-B528-ADB1CB336256}"/>
    <dgm:cxn modelId="{F595CD8B-09FC-44B4-BBE2-B7B19DB48E78}" type="presOf" srcId="{2F1C2B05-052B-4A71-BB8A-AFF11332A17A}" destId="{763AC225-41E0-423C-95B5-15D82FE1C5C2}" srcOrd="0" destOrd="0" presId="urn:microsoft.com/office/officeart/2005/8/layout/process5"/>
    <dgm:cxn modelId="{F898D59F-2F18-4EB1-A69D-129A734A064C}" type="presOf" srcId="{01F53870-A97E-413D-B5A9-E0EB9FE61CBA}" destId="{E699E281-4B69-4A43-B452-D0D82D6248F5}" srcOrd="1" destOrd="0" presId="urn:microsoft.com/office/officeart/2005/8/layout/process5"/>
    <dgm:cxn modelId="{990923B7-8E97-4D20-A3A9-71A2177D6454}" type="presOf" srcId="{EB8E4960-BBB4-4841-8064-91405539FFFE}" destId="{70BE136F-69D2-4239-88EC-B16AAB8B2378}" srcOrd="1" destOrd="0" presId="urn:microsoft.com/office/officeart/2005/8/layout/process5"/>
    <dgm:cxn modelId="{E56ADABA-14AB-49A8-A27E-72DC83226198}" type="presOf" srcId="{01F53870-A97E-413D-B5A9-E0EB9FE61CBA}" destId="{2EC27F43-918E-4F38-897E-A48AAD384A43}" srcOrd="0" destOrd="0" presId="urn:microsoft.com/office/officeart/2005/8/layout/process5"/>
    <dgm:cxn modelId="{EDC007C1-C9B0-4FDE-B72A-79EFCA83B2BB}" type="presOf" srcId="{EB8E4960-BBB4-4841-8064-91405539FFFE}" destId="{2ECCF72A-F09B-47B1-9759-696986C3AB97}" srcOrd="0" destOrd="0" presId="urn:microsoft.com/office/officeart/2005/8/layout/process5"/>
    <dgm:cxn modelId="{B513EBCB-28DF-402E-84C6-4F7C8532FCB3}" type="presOf" srcId="{2F1C2B05-052B-4A71-BB8A-AFF11332A17A}" destId="{F4CC0574-E86B-4B92-9771-D0074AB86EA9}" srcOrd="1" destOrd="0" presId="urn:microsoft.com/office/officeart/2005/8/layout/process5"/>
    <dgm:cxn modelId="{A2D751CF-D682-473A-B2A3-CE9EFAF52880}" srcId="{C217F100-0C08-4431-B5EB-445FA2FA9A11}" destId="{52FA42E0-E2D0-4002-A258-69F5803701DD}" srcOrd="0" destOrd="0" parTransId="{BF90A704-8308-4758-93AE-7EECDD6972FD}" sibTransId="{01F53870-A97E-413D-B5A9-E0EB9FE61CBA}"/>
    <dgm:cxn modelId="{043DC6D7-A392-45DE-8779-B03F86441598}" type="presOf" srcId="{0C755E4D-EC0F-45AA-84FC-262DCA998A37}" destId="{828E7916-344F-468F-971A-5FC20C4C786B}" srcOrd="0" destOrd="0" presId="urn:microsoft.com/office/officeart/2005/8/layout/process5"/>
    <dgm:cxn modelId="{BD448BF9-61D5-4D60-BFF9-6073DC70059B}" srcId="{C217F100-0C08-4431-B5EB-445FA2FA9A11}" destId="{50F10276-8421-42E4-9CDD-F482211ADCFD}" srcOrd="1" destOrd="0" parTransId="{6C9CC43F-E89F-4DCD-A26A-F5A8737BB39E}" sibTransId="{2F1C2B05-052B-4A71-BB8A-AFF11332A17A}"/>
    <dgm:cxn modelId="{6332DA69-98B8-470B-B00D-40374298C7DE}" type="presParOf" srcId="{7525FBBC-3AB5-4CFA-83DA-1DE151BE4D01}" destId="{ECCA6AD7-791B-4E67-A881-62DFEB6C227F}" srcOrd="0" destOrd="0" presId="urn:microsoft.com/office/officeart/2005/8/layout/process5"/>
    <dgm:cxn modelId="{553DB5F0-6E6D-44C4-887F-66EDC535655C}" type="presParOf" srcId="{7525FBBC-3AB5-4CFA-83DA-1DE151BE4D01}" destId="{2EC27F43-918E-4F38-897E-A48AAD384A43}" srcOrd="1" destOrd="0" presId="urn:microsoft.com/office/officeart/2005/8/layout/process5"/>
    <dgm:cxn modelId="{D382469D-3195-4869-B826-4DBEA7A0BEB5}" type="presParOf" srcId="{2EC27F43-918E-4F38-897E-A48AAD384A43}" destId="{E699E281-4B69-4A43-B452-D0D82D6248F5}" srcOrd="0" destOrd="0" presId="urn:microsoft.com/office/officeart/2005/8/layout/process5"/>
    <dgm:cxn modelId="{0EC21532-9E36-431B-8E69-B5C3835D2CCD}" type="presParOf" srcId="{7525FBBC-3AB5-4CFA-83DA-1DE151BE4D01}" destId="{D2D939DA-91B0-4667-9CA1-12B8A8DF719D}" srcOrd="2" destOrd="0" presId="urn:microsoft.com/office/officeart/2005/8/layout/process5"/>
    <dgm:cxn modelId="{F3016B6D-1189-44A7-83AA-E9CFB087A6B3}" type="presParOf" srcId="{7525FBBC-3AB5-4CFA-83DA-1DE151BE4D01}" destId="{763AC225-41E0-423C-95B5-15D82FE1C5C2}" srcOrd="3" destOrd="0" presId="urn:microsoft.com/office/officeart/2005/8/layout/process5"/>
    <dgm:cxn modelId="{6CE08F46-1791-4882-9CAD-6ECBA41127E0}" type="presParOf" srcId="{763AC225-41E0-423C-95B5-15D82FE1C5C2}" destId="{F4CC0574-E86B-4B92-9771-D0074AB86EA9}" srcOrd="0" destOrd="0" presId="urn:microsoft.com/office/officeart/2005/8/layout/process5"/>
    <dgm:cxn modelId="{03989DDC-153B-4C2E-973F-62A96D5DC2CC}" type="presParOf" srcId="{7525FBBC-3AB5-4CFA-83DA-1DE151BE4D01}" destId="{828E7916-344F-468F-971A-5FC20C4C786B}" srcOrd="4" destOrd="0" presId="urn:microsoft.com/office/officeart/2005/8/layout/process5"/>
    <dgm:cxn modelId="{E251A6F2-6B37-426E-B5D2-843937612BD7}" type="presParOf" srcId="{7525FBBC-3AB5-4CFA-83DA-1DE151BE4D01}" destId="{2ECCF72A-F09B-47B1-9759-696986C3AB97}" srcOrd="5" destOrd="0" presId="urn:microsoft.com/office/officeart/2005/8/layout/process5"/>
    <dgm:cxn modelId="{75200EDC-8EC3-4CB1-877D-8DB4FC845D80}" type="presParOf" srcId="{2ECCF72A-F09B-47B1-9759-696986C3AB97}" destId="{70BE136F-69D2-4239-88EC-B16AAB8B2378}" srcOrd="0" destOrd="0" presId="urn:microsoft.com/office/officeart/2005/8/layout/process5"/>
    <dgm:cxn modelId="{8F9D24E5-A1B0-4E36-9CA9-9E983BBF887F}" type="presParOf" srcId="{7525FBBC-3AB5-4CFA-83DA-1DE151BE4D01}" destId="{6FAFC427-13E1-4BCC-9AF6-E4D2B9FD722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88F38-6727-4A05-A251-019CB2A5A90A}">
      <dsp:nvSpPr>
        <dsp:cNvPr id="0" name=""/>
        <dsp:cNvSpPr/>
      </dsp:nvSpPr>
      <dsp:spPr>
        <a:xfrm>
          <a:off x="-193413" y="9960"/>
          <a:ext cx="7410707" cy="1323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DD1F-1E2E-4452-96D2-2376D08FA36D}">
      <dsp:nvSpPr>
        <dsp:cNvPr id="0" name=""/>
        <dsp:cNvSpPr/>
      </dsp:nvSpPr>
      <dsp:spPr>
        <a:xfrm>
          <a:off x="6076279" y="374298"/>
          <a:ext cx="729458" cy="72803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CE7FA-10DF-44D1-A006-C973BB859A85}">
      <dsp:nvSpPr>
        <dsp:cNvPr id="0" name=""/>
        <dsp:cNvSpPr/>
      </dsp:nvSpPr>
      <dsp:spPr>
        <a:xfrm>
          <a:off x="0" y="18267"/>
          <a:ext cx="5538337" cy="13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28" tIns="140228" rIns="140228" bIns="140228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1) Le </a:t>
          </a:r>
          <a:r>
            <a:rPr lang="en-US" sz="3600" b="1" kern="1200" dirty="0" err="1"/>
            <a:t>courrier</a:t>
          </a:r>
          <a:endParaRPr lang="en-US" sz="3600" kern="1200" dirty="0"/>
        </a:p>
      </dsp:txBody>
      <dsp:txXfrm>
        <a:off x="0" y="18267"/>
        <a:ext cx="5538337" cy="1324993"/>
      </dsp:txXfrm>
    </dsp:sp>
    <dsp:sp modelId="{695A2577-C87E-41DC-B140-752E0EED0098}">
      <dsp:nvSpPr>
        <dsp:cNvPr id="0" name=""/>
        <dsp:cNvSpPr/>
      </dsp:nvSpPr>
      <dsp:spPr>
        <a:xfrm>
          <a:off x="-193413" y="1656163"/>
          <a:ext cx="7410707" cy="1323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7A466-350A-49C3-8ADC-EBFA7288054A}">
      <dsp:nvSpPr>
        <dsp:cNvPr id="0" name=""/>
        <dsp:cNvSpPr/>
      </dsp:nvSpPr>
      <dsp:spPr>
        <a:xfrm>
          <a:off x="6107128" y="1939165"/>
          <a:ext cx="729458" cy="7280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459CA-357E-4C67-BBDB-1CF349B03E28}">
      <dsp:nvSpPr>
        <dsp:cNvPr id="0" name=""/>
        <dsp:cNvSpPr/>
      </dsp:nvSpPr>
      <dsp:spPr>
        <a:xfrm>
          <a:off x="0" y="1714304"/>
          <a:ext cx="6670871" cy="13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28" tIns="140228" rIns="140228" bIns="1402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Recupération</a:t>
          </a:r>
          <a:r>
            <a:rPr lang="en-US" sz="2400" kern="1200" dirty="0"/>
            <a:t> du </a:t>
          </a:r>
          <a:r>
            <a:rPr lang="en-US" sz="2400" kern="1200" dirty="0" err="1"/>
            <a:t>courrrier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Scanne</a:t>
          </a:r>
          <a:r>
            <a:rPr lang="en-US" sz="2400" kern="1200" dirty="0"/>
            <a:t> (</a:t>
          </a:r>
          <a:r>
            <a:rPr lang="en-US" sz="2400" kern="1200" dirty="0" err="1"/>
            <a:t>phtocieur</a:t>
          </a:r>
          <a:r>
            <a:rPr lang="en-US" sz="2400" kern="1200" dirty="0"/>
            <a:t> </a:t>
          </a:r>
          <a:r>
            <a:rPr lang="en-US" sz="2400" kern="1200" dirty="0" err="1"/>
            <a:t>vers</a:t>
          </a:r>
          <a:r>
            <a:rPr lang="en-US" sz="2400" kern="1200" dirty="0"/>
            <a:t> </a:t>
          </a:r>
          <a:r>
            <a:rPr lang="en-US" sz="2400" kern="1200" dirty="0" err="1"/>
            <a:t>logiciel</a:t>
          </a:r>
          <a:r>
            <a:rPr lang="en-US" sz="2400" kern="1200" dirty="0"/>
            <a:t> “Scan”)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1714304"/>
        <a:ext cx="6670871" cy="1324993"/>
      </dsp:txXfrm>
    </dsp:sp>
    <dsp:sp modelId="{0D5AC69D-4C23-4870-9507-BE899587CE67}">
      <dsp:nvSpPr>
        <dsp:cNvPr id="0" name=""/>
        <dsp:cNvSpPr/>
      </dsp:nvSpPr>
      <dsp:spPr>
        <a:xfrm>
          <a:off x="-193413" y="3302340"/>
          <a:ext cx="7410707" cy="1323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BE012-9359-47F5-893D-345576A2FAC6}">
      <dsp:nvSpPr>
        <dsp:cNvPr id="0" name=""/>
        <dsp:cNvSpPr/>
      </dsp:nvSpPr>
      <dsp:spPr>
        <a:xfrm>
          <a:off x="6250853" y="3699860"/>
          <a:ext cx="729458" cy="7280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F93E-54C8-4435-B219-BAB30B6ED406}">
      <dsp:nvSpPr>
        <dsp:cNvPr id="0" name=""/>
        <dsp:cNvSpPr/>
      </dsp:nvSpPr>
      <dsp:spPr>
        <a:xfrm>
          <a:off x="0" y="3285751"/>
          <a:ext cx="6643180" cy="13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28" tIns="140228" rIns="140228" bIns="1402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Ouvrir</a:t>
          </a:r>
          <a:r>
            <a:rPr lang="en-US" sz="2400" kern="1200" dirty="0"/>
            <a:t> le </a:t>
          </a:r>
          <a:r>
            <a:rPr lang="en-US" sz="2400" kern="1200" dirty="0" err="1"/>
            <a:t>logiciel</a:t>
          </a:r>
          <a:r>
            <a:rPr lang="en-US" sz="2400" kern="1200" dirty="0"/>
            <a:t> </a:t>
          </a:r>
          <a:r>
            <a:rPr lang="en-US" sz="2400" kern="1200" dirty="0" err="1"/>
            <a:t>courrier</a:t>
          </a:r>
          <a:r>
            <a:rPr lang="en-US" sz="2400" kern="1200" dirty="0"/>
            <a:t> «</a:t>
          </a:r>
          <a:r>
            <a:rPr lang="en-US" sz="2400" kern="1200" dirty="0" err="1"/>
            <a:t>Maarchcourrier</a:t>
          </a:r>
          <a:r>
            <a:rPr lang="en-US" sz="2400" kern="1200" dirty="0"/>
            <a:t> »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Renommer</a:t>
          </a:r>
          <a:r>
            <a:rPr lang="en-US" sz="2400" kern="1200" dirty="0"/>
            <a:t> le </a:t>
          </a:r>
          <a:r>
            <a:rPr lang="en-US" sz="2400" kern="1200" dirty="0" err="1"/>
            <a:t>fichier</a:t>
          </a:r>
          <a:r>
            <a:rPr lang="en-US" sz="2400" kern="1200" dirty="0"/>
            <a:t> PDF</a:t>
          </a:r>
        </a:p>
      </dsp:txBody>
      <dsp:txXfrm>
        <a:off x="0" y="3285751"/>
        <a:ext cx="6643180" cy="1324993"/>
      </dsp:txXfrm>
    </dsp:sp>
    <dsp:sp modelId="{571F50A7-6793-4961-A37B-2776790DC11F}">
      <dsp:nvSpPr>
        <dsp:cNvPr id="0" name=""/>
        <dsp:cNvSpPr/>
      </dsp:nvSpPr>
      <dsp:spPr>
        <a:xfrm>
          <a:off x="-193413" y="4948570"/>
          <a:ext cx="7410707" cy="1323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B5810-EFCB-4287-BBDB-802B18C620EC}">
      <dsp:nvSpPr>
        <dsp:cNvPr id="0" name=""/>
        <dsp:cNvSpPr/>
      </dsp:nvSpPr>
      <dsp:spPr>
        <a:xfrm>
          <a:off x="6212053" y="5230000"/>
          <a:ext cx="729458" cy="7280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DCA4-4566-4884-A898-CE3A6C0B1224}">
      <dsp:nvSpPr>
        <dsp:cNvPr id="0" name=""/>
        <dsp:cNvSpPr/>
      </dsp:nvSpPr>
      <dsp:spPr>
        <a:xfrm>
          <a:off x="0" y="4958530"/>
          <a:ext cx="6996138" cy="13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28" tIns="140228" rIns="140228" bIns="1402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Enregistrement</a:t>
          </a:r>
          <a:r>
            <a:rPr lang="en-US" sz="2400" kern="1200" dirty="0"/>
            <a:t> dans “</a:t>
          </a:r>
          <a:r>
            <a:rPr lang="en-US" sz="2400" kern="1200" dirty="0" err="1"/>
            <a:t>Maarchcourrier</a:t>
          </a:r>
          <a:r>
            <a:rPr lang="en-US" sz="2400" kern="1200" dirty="0"/>
            <a:t>”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2400" kern="1200" dirty="0" err="1"/>
            <a:t>Transfert</a:t>
          </a:r>
          <a:r>
            <a:rPr lang="en-US" sz="2400" kern="1200" dirty="0"/>
            <a:t> à la </a:t>
          </a:r>
          <a:r>
            <a:rPr lang="en-US" sz="2400" kern="1200" dirty="0" err="1"/>
            <a:t>directrie</a:t>
          </a:r>
          <a:r>
            <a:rPr lang="en-US" sz="2400" kern="1200" dirty="0"/>
            <a:t> </a:t>
          </a:r>
          <a:r>
            <a:rPr lang="en-US" sz="2400" kern="1200" dirty="0" err="1"/>
            <a:t>adjointe</a:t>
          </a:r>
          <a:r>
            <a:rPr lang="en-US" sz="2400" kern="1200" dirty="0"/>
            <a:t> pour validation</a:t>
          </a:r>
        </a:p>
      </dsp:txBody>
      <dsp:txXfrm>
        <a:off x="0" y="4958530"/>
        <a:ext cx="6996138" cy="1324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FD35A-A41F-43F5-90AB-DEE08507150C}">
      <dsp:nvSpPr>
        <dsp:cNvPr id="0" name=""/>
        <dsp:cNvSpPr/>
      </dsp:nvSpPr>
      <dsp:spPr>
        <a:xfrm>
          <a:off x="0" y="285780"/>
          <a:ext cx="5692441" cy="1034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Beaucoup </a:t>
          </a:r>
          <a:r>
            <a:rPr lang="en-US" sz="2400" kern="1200" dirty="0" err="1"/>
            <a:t>d’aeil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categories :</a:t>
          </a:r>
        </a:p>
      </dsp:txBody>
      <dsp:txXfrm>
        <a:off x="0" y="285780"/>
        <a:ext cx="5692441" cy="1034449"/>
      </dsp:txXfrm>
    </dsp:sp>
    <dsp:sp modelId="{4A2EFB57-E700-458D-B037-CDE9DDF78B32}">
      <dsp:nvSpPr>
        <dsp:cNvPr id="0" name=""/>
        <dsp:cNvSpPr/>
      </dsp:nvSpPr>
      <dsp:spPr>
        <a:xfrm>
          <a:off x="170152" y="1543116"/>
          <a:ext cx="2551588" cy="1530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 les questions sur le SPANC (Service Public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d’Assainissement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 Non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Collectif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 </a:t>
          </a:r>
        </a:p>
      </dsp:txBody>
      <dsp:txXfrm>
        <a:off x="170152" y="1543116"/>
        <a:ext cx="2551588" cy="1530953"/>
      </dsp:txXfrm>
    </dsp:sp>
    <dsp:sp modelId="{2597CA5C-8462-4D59-B6BC-BED81AD70C07}">
      <dsp:nvSpPr>
        <dsp:cNvPr id="0" name=""/>
        <dsp:cNvSpPr/>
      </dsp:nvSpPr>
      <dsp:spPr>
        <a:xfrm>
          <a:off x="2976899" y="1543116"/>
          <a:ext cx="2551588" cy="1530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2) les questions sur les OM (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Ordures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Bembo"/>
              <a:ea typeface="+mn-ea"/>
              <a:cs typeface="+mn-cs"/>
            </a:rPr>
            <a:t>ménagères</a:t>
          </a:r>
          <a:r>
            <a:rPr lang="en-US" sz="1800" kern="1200" dirty="0">
              <a:solidFill>
                <a:prstClr val="white"/>
              </a:solidFill>
              <a:latin typeface="Bembo"/>
              <a:ea typeface="+mn-ea"/>
              <a:cs typeface="+mn-cs"/>
            </a:rPr>
            <a:t>)</a:t>
          </a:r>
        </a:p>
      </dsp:txBody>
      <dsp:txXfrm>
        <a:off x="2976899" y="1543116"/>
        <a:ext cx="2551588" cy="1530953"/>
      </dsp:txXfrm>
    </dsp:sp>
    <dsp:sp modelId="{ECF73F6C-A39D-4B21-B86C-E5BD707E507A}">
      <dsp:nvSpPr>
        <dsp:cNvPr id="0" name=""/>
        <dsp:cNvSpPr/>
      </dsp:nvSpPr>
      <dsp:spPr>
        <a:xfrm>
          <a:off x="1573526" y="3329228"/>
          <a:ext cx="2551588" cy="1530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3) les </a:t>
          </a:r>
          <a:r>
            <a:rPr lang="en-US" sz="1700" kern="1200" dirty="0" err="1"/>
            <a:t>appels</a:t>
          </a:r>
          <a:r>
            <a:rPr lang="en-US" sz="1700" kern="1200" dirty="0"/>
            <a:t> </a:t>
          </a:r>
          <a:r>
            <a:rPr lang="en-US" sz="1700" kern="1200" dirty="0" err="1"/>
            <a:t>destinés</a:t>
          </a:r>
          <a:r>
            <a:rPr lang="en-US" sz="1700" kern="1200" dirty="0"/>
            <a:t> aux agents de la COM </a:t>
          </a:r>
          <a:r>
            <a:rPr lang="en-US" sz="1700" kern="1200" dirty="0" err="1"/>
            <a:t>COM</a:t>
          </a:r>
          <a:r>
            <a:rPr lang="en-US" sz="1700" kern="1200" dirty="0"/>
            <a:t>.</a:t>
          </a:r>
        </a:p>
      </dsp:txBody>
      <dsp:txXfrm>
        <a:off x="1573526" y="3329228"/>
        <a:ext cx="2551588" cy="1530953"/>
      </dsp:txXfrm>
    </dsp:sp>
    <dsp:sp modelId="{702319FB-038E-45B7-940C-C870DCCF4936}">
      <dsp:nvSpPr>
        <dsp:cNvPr id="0" name=""/>
        <dsp:cNvSpPr/>
      </dsp:nvSpPr>
      <dsp:spPr>
        <a:xfrm>
          <a:off x="169501" y="5115341"/>
          <a:ext cx="5359637" cy="797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 </a:t>
          </a:r>
          <a:r>
            <a:rPr lang="en-US" sz="1700" kern="1200" dirty="0" err="1"/>
            <a:t>jours</a:t>
          </a:r>
          <a:r>
            <a:rPr lang="en-US" sz="1700" kern="1200" dirty="0"/>
            <a:t> 1/2 par </a:t>
          </a:r>
          <a:r>
            <a:rPr lang="en-US" sz="1700" kern="1200" dirty="0" err="1"/>
            <a:t>semaine</a:t>
          </a:r>
          <a:r>
            <a:rPr lang="en-US" sz="1700" kern="1200" dirty="0"/>
            <a:t>, </a:t>
          </a:r>
          <a:r>
            <a:rPr lang="en-US" sz="1700" kern="1200" dirty="0" err="1"/>
            <a:t>j’étais</a:t>
          </a:r>
          <a:r>
            <a:rPr lang="en-US" sz="1700" kern="1200" dirty="0"/>
            <a:t> </a:t>
          </a:r>
          <a:r>
            <a:rPr lang="en-US" sz="1700" kern="1200" dirty="0" err="1"/>
            <a:t>seule</a:t>
          </a:r>
          <a:r>
            <a:rPr lang="en-US" sz="1700" kern="1200" dirty="0"/>
            <a:t> pour </a:t>
          </a:r>
          <a:r>
            <a:rPr lang="en-US" sz="1700" kern="1200" dirty="0" err="1"/>
            <a:t>l’accueil</a:t>
          </a:r>
          <a:br>
            <a:rPr lang="en-US" sz="1700" kern="1200" dirty="0"/>
          </a:br>
          <a:r>
            <a:rPr lang="en-US" sz="1700" kern="1200" dirty="0" err="1"/>
            <a:t>J’avais</a:t>
          </a:r>
          <a:r>
            <a:rPr lang="en-US" sz="1700" kern="1200" dirty="0"/>
            <a:t> à ma disposition la </a:t>
          </a:r>
          <a:r>
            <a:rPr lang="en-US" sz="1700" kern="1200" dirty="0" err="1"/>
            <a:t>liste</a:t>
          </a:r>
          <a:r>
            <a:rPr lang="en-US" sz="1700" kern="1200" dirty="0"/>
            <a:t> des contacts et le planning des agents sur Outlook et les mails</a:t>
          </a:r>
        </a:p>
      </dsp:txBody>
      <dsp:txXfrm>
        <a:off x="169501" y="5115341"/>
        <a:ext cx="5359637" cy="797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038FE-8078-42DB-978B-DD1E0F0DAF40}">
      <dsp:nvSpPr>
        <dsp:cNvPr id="0" name=""/>
        <dsp:cNvSpPr/>
      </dsp:nvSpPr>
      <dsp:spPr>
        <a:xfrm>
          <a:off x="0" y="0"/>
          <a:ext cx="6742863" cy="90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3) Les </a:t>
          </a:r>
          <a:r>
            <a:rPr lang="en-US" sz="2900" b="1" kern="1200" dirty="0" err="1"/>
            <a:t>tâches</a:t>
          </a:r>
          <a:r>
            <a:rPr lang="en-US" sz="2900" b="1" kern="1200" dirty="0"/>
            <a:t> </a:t>
          </a:r>
          <a:r>
            <a:rPr lang="en-US" sz="2900" b="1" kern="1200" dirty="0" err="1"/>
            <a:t>administratives</a:t>
          </a:r>
          <a:endParaRPr lang="en-US" sz="2900" kern="1200" dirty="0"/>
        </a:p>
      </dsp:txBody>
      <dsp:txXfrm>
        <a:off x="44088" y="44088"/>
        <a:ext cx="6654687" cy="814968"/>
      </dsp:txXfrm>
    </dsp:sp>
    <dsp:sp modelId="{3562F784-3F7F-4328-BF9C-90F0DBB328AF}">
      <dsp:nvSpPr>
        <dsp:cNvPr id="0" name=""/>
        <dsp:cNvSpPr/>
      </dsp:nvSpPr>
      <dsp:spPr>
        <a:xfrm>
          <a:off x="0" y="1227856"/>
          <a:ext cx="6742863" cy="86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Les </a:t>
          </a:r>
          <a:r>
            <a:rPr lang="en-US" sz="2900" kern="1200" dirty="0" err="1"/>
            <a:t>tâches</a:t>
          </a:r>
          <a:r>
            <a:rPr lang="en-US" sz="2900" kern="1200" dirty="0"/>
            <a:t> </a:t>
          </a:r>
          <a:r>
            <a:rPr lang="en-US" sz="2900" kern="1200" dirty="0" err="1"/>
            <a:t>ont</a:t>
          </a:r>
          <a:r>
            <a:rPr lang="en-US" sz="2900" kern="1200" dirty="0"/>
            <a:t> </a:t>
          </a:r>
          <a:r>
            <a:rPr lang="en-US" sz="2900" kern="1200" dirty="0" err="1"/>
            <a:t>été</a:t>
          </a:r>
          <a:r>
            <a:rPr lang="en-US" sz="2900" kern="1200" dirty="0"/>
            <a:t> très </a:t>
          </a:r>
          <a:r>
            <a:rPr lang="en-US" sz="2900" kern="1200" dirty="0" err="1"/>
            <a:t>variées</a:t>
          </a:r>
          <a:r>
            <a:rPr lang="en-US" sz="2900" kern="1200" dirty="0"/>
            <a:t>. </a:t>
          </a:r>
          <a:r>
            <a:rPr lang="en-US" sz="2900" kern="1200" dirty="0" err="1"/>
            <a:t>J’ai</a:t>
          </a:r>
          <a:r>
            <a:rPr lang="en-US" sz="2900" kern="1200" dirty="0"/>
            <a:t> </a:t>
          </a:r>
          <a:r>
            <a:rPr lang="en-US" sz="2900" kern="1200" dirty="0" err="1"/>
            <a:t>efféctué</a:t>
          </a:r>
          <a:r>
            <a:rPr lang="en-US" sz="2900" kern="1200" dirty="0"/>
            <a:t> :</a:t>
          </a:r>
        </a:p>
      </dsp:txBody>
      <dsp:txXfrm>
        <a:off x="42093" y="1269949"/>
        <a:ext cx="6658677" cy="778091"/>
      </dsp:txXfrm>
    </dsp:sp>
    <dsp:sp modelId="{EAAAB0F6-0326-46A6-9F25-836B7F231A1A}">
      <dsp:nvSpPr>
        <dsp:cNvPr id="0" name=""/>
        <dsp:cNvSpPr/>
      </dsp:nvSpPr>
      <dsp:spPr>
        <a:xfrm>
          <a:off x="0" y="2256445"/>
          <a:ext cx="6742863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86" tIns="30480" rIns="170688" bIns="3048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L’établissement</a:t>
          </a:r>
          <a:r>
            <a:rPr lang="en-US" sz="2400" kern="1200" dirty="0"/>
            <a:t> des </a:t>
          </a:r>
          <a:r>
            <a:rPr lang="en-US" sz="2400" kern="1200" dirty="0" err="1"/>
            <a:t>comptes</a:t>
          </a:r>
          <a:r>
            <a:rPr lang="en-US" sz="2400" kern="1200" dirty="0"/>
            <a:t> </a:t>
          </a:r>
          <a:r>
            <a:rPr lang="en-US" sz="2400" kern="1200" dirty="0" err="1"/>
            <a:t>rendus</a:t>
          </a:r>
          <a:r>
            <a:rPr lang="en-US" sz="2400" kern="1200" dirty="0"/>
            <a:t> de </a:t>
          </a:r>
          <a:r>
            <a:rPr lang="en-US" sz="2400" kern="1200" dirty="0" err="1"/>
            <a:t>délibérations</a:t>
          </a:r>
          <a:r>
            <a:rPr lang="en-US" sz="2400" kern="1200" dirty="0"/>
            <a:t> des conseils </a:t>
          </a:r>
          <a:r>
            <a:rPr lang="en-US" sz="2400" kern="1200" dirty="0" err="1"/>
            <a:t>communautaires</a:t>
          </a:r>
          <a:r>
            <a:rPr lang="en-US" sz="2400" kern="1200" dirty="0"/>
            <a:t>,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La </a:t>
          </a:r>
          <a:r>
            <a:rPr lang="en-US" sz="2400" kern="1200" dirty="0" err="1"/>
            <a:t>préparation</a:t>
          </a:r>
          <a:r>
            <a:rPr lang="en-US" sz="2400" kern="1200" dirty="0"/>
            <a:t> des </a:t>
          </a:r>
          <a:r>
            <a:rPr lang="en-US" sz="2400" kern="1200" dirty="0" err="1"/>
            <a:t>courriers</a:t>
          </a:r>
          <a:r>
            <a:rPr lang="en-US" sz="2400" kern="1200" dirty="0"/>
            <a:t> de </a:t>
          </a:r>
          <a:r>
            <a:rPr lang="en-US" sz="2400" kern="1200" dirty="0" err="1"/>
            <a:t>résiliation</a:t>
          </a:r>
          <a:r>
            <a:rPr lang="en-US" sz="2400" kern="1200" dirty="0"/>
            <a:t> pour des </a:t>
          </a:r>
          <a:r>
            <a:rPr lang="en-US" sz="2400" kern="1200" dirty="0" err="1"/>
            <a:t>contrats</a:t>
          </a:r>
          <a:r>
            <a:rPr lang="en-US" sz="2400" kern="1200" dirty="0"/>
            <a:t> </a:t>
          </a:r>
          <a:r>
            <a:rPr lang="en-US" sz="2400" kern="1200" dirty="0" err="1"/>
            <a:t>en</a:t>
          </a:r>
          <a:r>
            <a:rPr lang="en-US" sz="2400" kern="1200" dirty="0"/>
            <a:t> </a:t>
          </a:r>
          <a:r>
            <a:rPr lang="en-US" sz="2400" kern="1200" dirty="0" err="1"/>
            <a:t>cours</a:t>
          </a:r>
          <a:r>
            <a:rPr lang="en-US" sz="2400" kern="1200" dirty="0"/>
            <a:t> que la </a:t>
          </a:r>
          <a:r>
            <a:rPr lang="en-US" sz="2400" kern="1200" dirty="0" err="1"/>
            <a:t>directrice</a:t>
          </a:r>
          <a:r>
            <a:rPr lang="en-US" sz="2400" kern="1200" dirty="0"/>
            <a:t> </a:t>
          </a:r>
          <a:r>
            <a:rPr lang="en-US" sz="2400" kern="1200" dirty="0" err="1"/>
            <a:t>adjointe</a:t>
          </a:r>
          <a:r>
            <a:rPr lang="en-US" sz="2400" kern="1200" dirty="0"/>
            <a:t> ne </a:t>
          </a:r>
          <a:r>
            <a:rPr lang="en-US" sz="2400" kern="1200" dirty="0" err="1"/>
            <a:t>souhaite</a:t>
          </a:r>
          <a:r>
            <a:rPr lang="en-US" sz="2400" kern="1200" dirty="0"/>
            <a:t> pas </a:t>
          </a:r>
          <a:r>
            <a:rPr lang="en-US" sz="2400" kern="1200" dirty="0" err="1"/>
            <a:t>renouveler</a:t>
          </a:r>
          <a:r>
            <a:rPr lang="en-US" sz="2400" kern="1200" dirty="0"/>
            <a:t>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Des transmissions de </a:t>
          </a:r>
          <a:r>
            <a:rPr lang="en-US" sz="2400" kern="1200" dirty="0" err="1"/>
            <a:t>délibérations</a:t>
          </a:r>
          <a:r>
            <a:rPr lang="en-US" sz="2400" kern="1200" dirty="0"/>
            <a:t> pour le </a:t>
          </a:r>
          <a:r>
            <a:rPr lang="en-US" sz="2400" kern="1200" dirty="0" err="1"/>
            <a:t>contrôle</a:t>
          </a:r>
          <a:r>
            <a:rPr lang="en-US" sz="2400" kern="1200" dirty="0"/>
            <a:t> de </a:t>
          </a:r>
          <a:r>
            <a:rPr lang="en-US" sz="2400" kern="1200" dirty="0" err="1"/>
            <a:t>l’égalité</a:t>
          </a:r>
          <a:r>
            <a:rPr lang="en-US" sz="2400" kern="1200" dirty="0"/>
            <a:t> sur le site e-</a:t>
          </a:r>
          <a:r>
            <a:rPr lang="en-US" sz="2400" kern="1200" dirty="0" err="1"/>
            <a:t>légalité</a:t>
          </a:r>
          <a:endParaRPr lang="en-U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L’établissement</a:t>
          </a:r>
          <a:r>
            <a:rPr lang="en-US" sz="2400" kern="1200" dirty="0"/>
            <a:t> de bordereaux </a:t>
          </a:r>
          <a:r>
            <a:rPr lang="en-US" sz="2400" kern="1200" dirty="0" err="1"/>
            <a:t>d’envoi</a:t>
          </a:r>
          <a:r>
            <a:rPr lang="en-US" sz="2400" kern="1200" dirty="0"/>
            <a:t> pour des dossiers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La </a:t>
          </a:r>
          <a:r>
            <a:rPr lang="en-US" sz="2400" kern="1200" dirty="0" err="1"/>
            <a:t>réécriture</a:t>
          </a:r>
          <a:r>
            <a:rPr lang="en-US" sz="2400" kern="1200" dirty="0"/>
            <a:t> de convention de mise à disposition de </a:t>
          </a:r>
          <a:r>
            <a:rPr lang="en-US" sz="2400" kern="1200" dirty="0" err="1"/>
            <a:t>locaux</a:t>
          </a:r>
          <a:endParaRPr lang="en-US" sz="2400" kern="1200" dirty="0"/>
        </a:p>
      </dsp:txBody>
      <dsp:txXfrm>
        <a:off x="0" y="2256445"/>
        <a:ext cx="6742863" cy="4098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A6AD7-791B-4E67-A881-62DFEB6C227F}">
      <dsp:nvSpPr>
        <dsp:cNvPr id="0" name=""/>
        <dsp:cNvSpPr/>
      </dsp:nvSpPr>
      <dsp:spPr>
        <a:xfrm>
          <a:off x="967" y="348806"/>
          <a:ext cx="2062943" cy="123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La CCHC</a:t>
          </a:r>
          <a:endParaRPr lang="en-US" sz="2200" kern="1200" dirty="0"/>
        </a:p>
      </dsp:txBody>
      <dsp:txXfrm>
        <a:off x="37220" y="385059"/>
        <a:ext cx="1990437" cy="1165260"/>
      </dsp:txXfrm>
    </dsp:sp>
    <dsp:sp modelId="{2EC27F43-918E-4F38-897E-A48AAD384A43}">
      <dsp:nvSpPr>
        <dsp:cNvPr id="0" name=""/>
        <dsp:cNvSpPr/>
      </dsp:nvSpPr>
      <dsp:spPr>
        <a:xfrm>
          <a:off x="2245450" y="711884"/>
          <a:ext cx="437344" cy="511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45450" y="814206"/>
        <a:ext cx="306141" cy="306966"/>
      </dsp:txXfrm>
    </dsp:sp>
    <dsp:sp modelId="{D2D939DA-91B0-4667-9CA1-12B8A8DF719D}">
      <dsp:nvSpPr>
        <dsp:cNvPr id="0" name=""/>
        <dsp:cNvSpPr/>
      </dsp:nvSpPr>
      <dsp:spPr>
        <a:xfrm>
          <a:off x="2889088" y="348806"/>
          <a:ext cx="2062943" cy="123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Mme JACQUES </a:t>
          </a:r>
          <a:endParaRPr lang="en-US" sz="2200" kern="1200" dirty="0"/>
        </a:p>
      </dsp:txBody>
      <dsp:txXfrm>
        <a:off x="2925341" y="385059"/>
        <a:ext cx="1990437" cy="1165260"/>
      </dsp:txXfrm>
    </dsp:sp>
    <dsp:sp modelId="{763AC225-41E0-423C-95B5-15D82FE1C5C2}">
      <dsp:nvSpPr>
        <dsp:cNvPr id="0" name=""/>
        <dsp:cNvSpPr/>
      </dsp:nvSpPr>
      <dsp:spPr>
        <a:xfrm rot="5400000">
          <a:off x="3701888" y="1730978"/>
          <a:ext cx="437344" cy="511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767078" y="1768111"/>
        <a:ext cx="306966" cy="306141"/>
      </dsp:txXfrm>
    </dsp:sp>
    <dsp:sp modelId="{828E7916-344F-468F-971A-5FC20C4C786B}">
      <dsp:nvSpPr>
        <dsp:cNvPr id="0" name=""/>
        <dsp:cNvSpPr/>
      </dsp:nvSpPr>
      <dsp:spPr>
        <a:xfrm>
          <a:off x="2889088" y="2411750"/>
          <a:ext cx="2062943" cy="123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Mme GUICHARD</a:t>
          </a:r>
          <a:endParaRPr lang="en-US" sz="2200" kern="1200" dirty="0"/>
        </a:p>
      </dsp:txBody>
      <dsp:txXfrm>
        <a:off x="2925341" y="2448003"/>
        <a:ext cx="1990437" cy="1165260"/>
      </dsp:txXfrm>
    </dsp:sp>
    <dsp:sp modelId="{2ECCF72A-F09B-47B1-9759-696986C3AB97}">
      <dsp:nvSpPr>
        <dsp:cNvPr id="0" name=""/>
        <dsp:cNvSpPr/>
      </dsp:nvSpPr>
      <dsp:spPr>
        <a:xfrm rot="10800000">
          <a:off x="2270205" y="2774828"/>
          <a:ext cx="437344" cy="511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401408" y="2877150"/>
        <a:ext cx="306141" cy="306966"/>
      </dsp:txXfrm>
    </dsp:sp>
    <dsp:sp modelId="{6FAFC427-13E1-4BCC-9AF6-E4D2B9FD722B}">
      <dsp:nvSpPr>
        <dsp:cNvPr id="0" name=""/>
        <dsp:cNvSpPr/>
      </dsp:nvSpPr>
      <dsp:spPr>
        <a:xfrm>
          <a:off x="967" y="2411750"/>
          <a:ext cx="2062943" cy="123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Mme REBOURCET</a:t>
          </a:r>
          <a:endParaRPr lang="en-US" sz="2200" kern="1200" dirty="0"/>
        </a:p>
      </dsp:txBody>
      <dsp:txXfrm>
        <a:off x="37220" y="2448003"/>
        <a:ext cx="1990437" cy="116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03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20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716c0348-99d3-4e61-9f58-4269add130fa@eurprd03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222809ac-f1a8-43b6-aebb-5e7d40864007@eurprd03.prod.outlook.co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b7f50fc7-4bcc-44c1-a3dd-03c38ade3e4a@eurprd03.prod.outlook.com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255505b1-d50e-4533-aa2c-b9ec95fb429e@eurprd03.prod.outlook.com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Image 57" descr="Une image contenant carte&#10;&#10;Description générée automatiquement">
            <a:extLst>
              <a:ext uri="{FF2B5EF4-FFF2-40B4-BE49-F238E27FC236}">
                <a16:creationId xmlns:a16="http://schemas.microsoft.com/office/drawing/2014/main" id="{81851202-C2C6-4AEE-BD3D-A8BDD4375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 b="14413"/>
          <a:stretch>
            <a:fillRect/>
          </a:stretch>
        </p:blipFill>
        <p:spPr bwMode="auto">
          <a:xfrm>
            <a:off x="-1" y="10"/>
            <a:ext cx="12192000" cy="6857989"/>
          </a:xfrm>
          <a:prstGeom prst="rect">
            <a:avLst/>
          </a:prstGeom>
          <a:noFill/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3200"/>
            <a:ext cx="12191999" cy="5384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41000"/>
                </a:srgbClr>
              </a:gs>
              <a:gs pos="100000">
                <a:srgbClr val="000000">
                  <a:alpha val="6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5AA74A-98C9-4560-8E0A-F6DE7F28F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0"/>
            <a:ext cx="7272408" cy="2646795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Rapport de stage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CCHC Corbenay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SABIR KHADIJA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7CEA59-3CAE-4DE8-9847-DC5B8B9B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4876803"/>
            <a:ext cx="5074022" cy="1257295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DU 21évrier AU 01 avril 2022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37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BF3DAE-E85E-430C-8FB5-2FC8B576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0"/>
            <a:ext cx="4213505" cy="2362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Communauté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commune  haute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comté</a:t>
            </a: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B3E58366-64CF-42D5-AFF5-E7A53160D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34" y="1556358"/>
            <a:ext cx="5011133" cy="3753512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05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49787-DC26-40C9-808D-D14640D9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565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dirigeants de CCHC</a:t>
            </a:r>
            <a:endParaRPr lang="fr-FR" dirty="0"/>
          </a:p>
        </p:txBody>
      </p:sp>
      <p:pic>
        <p:nvPicPr>
          <p:cNvPr id="5" name="Espace réservé du contenu 4" descr="president 2">
            <a:extLst>
              <a:ext uri="{FF2B5EF4-FFF2-40B4-BE49-F238E27FC236}">
                <a16:creationId xmlns:a16="http://schemas.microsoft.com/office/drawing/2014/main" id="{552C0A78-A0A7-4773-8F8D-E80C6F6C64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67" y="2261116"/>
            <a:ext cx="1604356" cy="209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orbenay. Un nouveau directeur des services à la com'com'">
            <a:extLst>
              <a:ext uri="{FF2B5EF4-FFF2-40B4-BE49-F238E27FC236}">
                <a16:creationId xmlns:a16="http://schemas.microsoft.com/office/drawing/2014/main" id="{DD826A67-CAC3-4C69-AA1C-402C94221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6" y="2261116"/>
            <a:ext cx="2544038" cy="1882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712BA5-F08F-451C-BC2E-2CBEC70C79A2}"/>
              </a:ext>
            </a:extLst>
          </p:cNvPr>
          <p:cNvSpPr txBox="1"/>
          <p:nvPr/>
        </p:nvSpPr>
        <p:spPr>
          <a:xfrm>
            <a:off x="1228725" y="171450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Président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9F145C-6B92-42EB-BE57-81F1CFF542D0}"/>
              </a:ext>
            </a:extLst>
          </p:cNvPr>
          <p:cNvSpPr txBox="1"/>
          <p:nvPr/>
        </p:nvSpPr>
        <p:spPr>
          <a:xfrm>
            <a:off x="4376672" y="1714500"/>
            <a:ext cx="282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Directeur des Services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3D8E0C-722C-4E89-9662-FD20469FAD9A}"/>
              </a:ext>
            </a:extLst>
          </p:cNvPr>
          <p:cNvSpPr txBox="1"/>
          <p:nvPr/>
        </p:nvSpPr>
        <p:spPr>
          <a:xfrm>
            <a:off x="8696325" y="1714500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Directrice Adjointe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C60787-8C86-4CD9-AC42-FC40A1C3BDBA}"/>
              </a:ext>
            </a:extLst>
          </p:cNvPr>
          <p:cNvSpPr txBox="1"/>
          <p:nvPr/>
        </p:nvSpPr>
        <p:spPr>
          <a:xfrm>
            <a:off x="826107" y="485859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 Antony MARIE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5A640F-000C-42FE-A6A2-ABB648C63C10}"/>
              </a:ext>
            </a:extLst>
          </p:cNvPr>
          <p:cNvSpPr txBox="1"/>
          <p:nvPr/>
        </p:nvSpPr>
        <p:spPr>
          <a:xfrm>
            <a:off x="8140699" y="4858598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Mme Marie-</a:t>
            </a:r>
            <a:r>
              <a:rPr lang="fr-FR" dirty="0" err="1"/>
              <a:t>Alyette</a:t>
            </a:r>
            <a:r>
              <a:rPr lang="fr-FR" dirty="0"/>
              <a:t> JACQUES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742421-160C-410B-939D-F0A548C14C1C}"/>
              </a:ext>
            </a:extLst>
          </p:cNvPr>
          <p:cNvSpPr txBox="1"/>
          <p:nvPr/>
        </p:nvSpPr>
        <p:spPr>
          <a:xfrm>
            <a:off x="4687888" y="485859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 Patrick CANNET</a:t>
            </a:r>
          </a:p>
        </p:txBody>
      </p:sp>
      <p:pic>
        <p:nvPicPr>
          <p:cNvPr id="14" name="Image 13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47F60700-0338-414A-BAE1-7960A524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1" y="2261116"/>
            <a:ext cx="2764874" cy="18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C12D86-3B8A-45F0-892A-9FA6A6B0FE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8" y="565437"/>
            <a:ext cx="9411677" cy="572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4F160-E718-4307-8698-E35654D5D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Mes  PRINCIPALES missions</a:t>
            </a:r>
          </a:p>
        </p:txBody>
      </p:sp>
    </p:spTree>
    <p:extLst>
      <p:ext uri="{BB962C8B-B14F-4D97-AF65-F5344CB8AC3E}">
        <p14:creationId xmlns:p14="http://schemas.microsoft.com/office/powerpoint/2010/main" val="33775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Espace réservé du contenu 3">
            <a:extLst>
              <a:ext uri="{FF2B5EF4-FFF2-40B4-BE49-F238E27FC236}">
                <a16:creationId xmlns:a16="http://schemas.microsoft.com/office/drawing/2014/main" id="{C7BD50B6-F122-838C-1204-089ABC4957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128682"/>
              </p:ext>
            </p:extLst>
          </p:nvPr>
        </p:nvGraphicFramePr>
        <p:xfrm>
          <a:off x="4721290" y="238574"/>
          <a:ext cx="7410707" cy="628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Une image contenant texte, intérieur, mur, ordinateur&#10;&#10;Description générée automatiquement">
            <a:extLst>
              <a:ext uri="{FF2B5EF4-FFF2-40B4-BE49-F238E27FC236}">
                <a16:creationId xmlns:a16="http://schemas.microsoft.com/office/drawing/2014/main" id="{072424FC-2879-4786-98CC-137675111C22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30667"/>
          <a:stretch>
            <a:fillRect/>
          </a:stretch>
        </p:blipFill>
        <p:spPr bwMode="auto">
          <a:xfrm>
            <a:off x="153081" y="156186"/>
            <a:ext cx="4344274" cy="6499783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28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Espace réservé du contenu 3">
            <a:extLst>
              <a:ext uri="{FF2B5EF4-FFF2-40B4-BE49-F238E27FC236}">
                <a16:creationId xmlns:a16="http://schemas.microsoft.com/office/drawing/2014/main" id="{54A5A630-7E45-52AF-B7A9-8FE9B85216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496960"/>
              </p:ext>
            </p:extLst>
          </p:nvPr>
        </p:nvGraphicFramePr>
        <p:xfrm>
          <a:off x="326571" y="691452"/>
          <a:ext cx="5698641" cy="616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Une image contenant texte, table, intérieur, guichet&#10;&#10;Description générée automatiquement">
            <a:extLst>
              <a:ext uri="{FF2B5EF4-FFF2-40B4-BE49-F238E27FC236}">
                <a16:creationId xmlns:a16="http://schemas.microsoft.com/office/drawing/2014/main" id="{2D5814F6-6F58-4800-B8BA-F2C1A2D6F561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8398"/>
          <a:stretch>
            <a:fillRect/>
          </a:stretch>
        </p:blipFill>
        <p:spPr bwMode="auto">
          <a:xfrm>
            <a:off x="6177609" y="-11"/>
            <a:ext cx="6096009" cy="685800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5B5F5D-B726-4E34-AD68-05D9C66C99CD}"/>
              </a:ext>
            </a:extLst>
          </p:cNvPr>
          <p:cNvSpPr txBox="1"/>
          <p:nvPr/>
        </p:nvSpPr>
        <p:spPr>
          <a:xfrm>
            <a:off x="580913" y="168227"/>
            <a:ext cx="59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2) Le standard et </a:t>
            </a:r>
            <a:r>
              <a:rPr lang="en-US" sz="2800" b="1" dirty="0" err="1"/>
              <a:t>l‘accueil</a:t>
            </a:r>
            <a:r>
              <a:rPr lang="en-US" sz="2800" b="1" dirty="0"/>
              <a:t> physique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9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Espace réservé du contenu 3">
            <a:extLst>
              <a:ext uri="{FF2B5EF4-FFF2-40B4-BE49-F238E27FC236}">
                <a16:creationId xmlns:a16="http://schemas.microsoft.com/office/drawing/2014/main" id="{7684D468-56E9-23D0-19B6-94C06D5BE9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8348564"/>
              </p:ext>
            </p:extLst>
          </p:nvPr>
        </p:nvGraphicFramePr>
        <p:xfrm>
          <a:off x="5184159" y="343928"/>
          <a:ext cx="6742863" cy="635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Bureau dans lequel j'ai effectué&#10; mon stage">
            <a:extLst>
              <a:ext uri="{FF2B5EF4-FFF2-40B4-BE49-F238E27FC236}">
                <a16:creationId xmlns:a16="http://schemas.microsoft.com/office/drawing/2014/main" id="{13D52C48-662A-4236-AD44-BB0A5E5515B0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6186"/>
            <a:ext cx="4766783" cy="6355709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7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Espace réservé du contenu 3">
            <a:extLst>
              <a:ext uri="{FF2B5EF4-FFF2-40B4-BE49-F238E27FC236}">
                <a16:creationId xmlns:a16="http://schemas.microsoft.com/office/drawing/2014/main" id="{9A8AB079-7AC5-ABD0-41CF-B936E486C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6121325"/>
              </p:ext>
            </p:extLst>
          </p:nvPr>
        </p:nvGraphicFramePr>
        <p:xfrm>
          <a:off x="6344322" y="1208694"/>
          <a:ext cx="4953000" cy="399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arte de remerciement Merci son prénom - Rosemood">
            <a:extLst>
              <a:ext uri="{FF2B5EF4-FFF2-40B4-BE49-F238E27FC236}">
                <a16:creationId xmlns:a16="http://schemas.microsoft.com/office/drawing/2014/main" id="{46E69280-4F6E-4DC6-AE35-982531569C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5" y="1430939"/>
            <a:ext cx="4953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4" grpId="0">
        <p:bldAsOne/>
      </p:bldGraphic>
    </p:bld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252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Bembo</vt:lpstr>
      <vt:lpstr>Calibri</vt:lpstr>
      <vt:lpstr>AdornVTI</vt:lpstr>
      <vt:lpstr>Rapport de stage CCHC Corbenay  SABIR KHADIJA</vt:lpstr>
      <vt:lpstr>Communauté de commune  haute comté</vt:lpstr>
      <vt:lpstr>Les dirigeants de CCHC</vt:lpstr>
      <vt:lpstr>Présentation PowerPoint</vt:lpstr>
      <vt:lpstr>Mes  PRINCIPALES missions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 SABIR KHADIJA</dc:title>
  <dc:creator>Khadija SABIR</dc:creator>
  <cp:lastModifiedBy>Khadija SABIR</cp:lastModifiedBy>
  <cp:revision>1</cp:revision>
  <dcterms:created xsi:type="dcterms:W3CDTF">2022-04-04T12:33:35Z</dcterms:created>
  <dcterms:modified xsi:type="dcterms:W3CDTF">2022-04-05T09:06:47Z</dcterms:modified>
</cp:coreProperties>
</file>