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4"/>
  </p:sldMasterIdLst>
  <p:sldIdLst>
    <p:sldId id="256" r:id="rId5"/>
    <p:sldId id="257" r:id="rId6"/>
    <p:sldId id="266" r:id="rId7"/>
    <p:sldId id="267" r:id="rId8"/>
    <p:sldId id="258" r:id="rId9"/>
    <p:sldId id="261" r:id="rId10"/>
    <p:sldId id="265" r:id="rId11"/>
    <p:sldId id="271" r:id="rId12"/>
    <p:sldId id="260" r:id="rId13"/>
    <p:sldId id="264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GROSJEAN" initials="LG" lastIdx="1" clrIdx="0">
    <p:extLst>
      <p:ext uri="{19B8F6BF-5375-455C-9EA6-DF929625EA0E}">
        <p15:presenceInfo xmlns:p15="http://schemas.microsoft.com/office/powerpoint/2012/main" userId="Laura GROSJE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BADEA-45A6-493E-89F7-6BB9E6C23AE7}" v="46" dt="2021-04-19T15:29:04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27468"/>
      </p:ext>
    </p:extLst>
  </p:cSld>
  <p:clrMapOvr>
    <a:masterClrMapping/>
  </p:clrMapOvr>
  <p:transition spd="slow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64229"/>
      </p:ext>
    </p:extLst>
  </p:cSld>
  <p:clrMapOvr>
    <a:masterClrMapping/>
  </p:clrMapOvr>
  <p:transition spd="slow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21602"/>
      </p:ext>
    </p:extLst>
  </p:cSld>
  <p:clrMapOvr>
    <a:masterClrMapping/>
  </p:clrMapOvr>
  <p:transition spd="slow" advClick="0" advTm="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937581"/>
      </p:ext>
    </p:extLst>
  </p:cSld>
  <p:clrMapOvr>
    <a:masterClrMapping/>
  </p:clrMapOvr>
  <p:transition spd="slow" advClick="0" advTm="5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97109"/>
      </p:ext>
    </p:extLst>
  </p:cSld>
  <p:clrMapOvr>
    <a:masterClrMapping/>
  </p:clrMapOvr>
  <p:transition spd="slow" advClick="0" advTm="5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06340"/>
      </p:ext>
    </p:extLst>
  </p:cSld>
  <p:clrMapOvr>
    <a:masterClrMapping/>
  </p:clrMapOvr>
  <p:transition spd="slow" advClick="0" advTm="5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5481"/>
      </p:ext>
    </p:extLst>
  </p:cSld>
  <p:clrMapOvr>
    <a:masterClrMapping/>
  </p:clrMapOvr>
  <p:transition spd="slow" advClick="0" advTm="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51039"/>
      </p:ext>
    </p:extLst>
  </p:cSld>
  <p:clrMapOvr>
    <a:masterClrMapping/>
  </p:clrMapOvr>
  <p:transition spd="slow" advClick="0" advTm="5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06920"/>
      </p:ext>
    </p:extLst>
  </p:cSld>
  <p:clrMapOvr>
    <a:masterClrMapping/>
  </p:clrMapOvr>
  <p:transition spd="slow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25396"/>
      </p:ext>
    </p:extLst>
  </p:cSld>
  <p:clrMapOvr>
    <a:masterClrMapping/>
  </p:clrMapOvr>
  <p:transition spd="slow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1291"/>
      </p:ext>
    </p:extLst>
  </p:cSld>
  <p:clrMapOvr>
    <a:masterClrMapping/>
  </p:clrMapOvr>
  <p:transition spd="slow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95033"/>
      </p:ext>
    </p:extLst>
  </p:cSld>
  <p:clrMapOvr>
    <a:masterClrMapping/>
  </p:clrMapOvr>
  <p:transition spd="slow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5153"/>
      </p:ext>
    </p:extLst>
  </p:cSld>
  <p:clrMapOvr>
    <a:masterClrMapping/>
  </p:clrMapOvr>
  <p:transition spd="slow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85587"/>
      </p:ext>
    </p:extLst>
  </p:cSld>
  <p:clrMapOvr>
    <a:masterClrMapping/>
  </p:clrMapOvr>
  <p:transition spd="slow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32365"/>
      </p:ext>
    </p:extLst>
  </p:cSld>
  <p:clrMapOvr>
    <a:masterClrMapping/>
  </p:clrMapOvr>
  <p:transition spd="slow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9815"/>
      </p:ext>
    </p:extLst>
  </p:cSld>
  <p:clrMapOvr>
    <a:masterClrMapping/>
  </p:clrMapOvr>
  <p:transition spd="slow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27911"/>
      </p:ext>
    </p:extLst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81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  <p:sldLayoutId id="2147484313" r:id="rId17"/>
  </p:sldLayoutIdLst>
  <p:transition spd="slow" advClick="0" advTm="5000">
    <p:push dir="u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F4B75-2A06-401B-A2AD-D70417600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6101" y="536714"/>
            <a:ext cx="3601040" cy="3638846"/>
          </a:xfrm>
          <a:noFill/>
          <a:ln w="19050">
            <a:noFill/>
            <a:prstDash val="dash"/>
          </a:ln>
        </p:spPr>
        <p:txBody>
          <a:bodyPr>
            <a:noAutofit/>
          </a:bodyPr>
          <a:lstStyle/>
          <a:p>
            <a:pPr algn="r"/>
            <a:r>
              <a:rPr lang="fr-FR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Titre Professionnel de Secrétaire Assistante </a:t>
            </a:r>
            <a:br>
              <a:rPr lang="fr-FR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Paroles de Stagiaire !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310172-2F48-47CF-95F9-1420705C7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2" r="-2" b="-2"/>
          <a:stretch/>
        </p:blipFill>
        <p:spPr>
          <a:xfrm>
            <a:off x="2406" y="10"/>
            <a:ext cx="7794245" cy="685799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hub_2020-00115-1940_in-focus_testversion">
            <a:hlinkClick r:id="" action="ppaction://media"/>
            <a:extLst>
              <a:ext uri="{FF2B5EF4-FFF2-40B4-BE49-F238E27FC236}">
                <a16:creationId xmlns:a16="http://schemas.microsoft.com/office/drawing/2014/main" id="{E760CE28-61B7-4D1C-8E47-C2DA42CE4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6102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274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A0ADF-C3FF-4A4A-9A04-ABEFA2FC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516" y="616639"/>
            <a:ext cx="8610600" cy="1293028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suite de mon stage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CEC4E9-A221-4481-99B8-73F8B1CB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29" y="1952338"/>
            <a:ext cx="10820400" cy="4024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j’ai réalisée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’affranchissement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L’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enregistrement du courrier </a:t>
            </a: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’accueil physique et téléphonique des usagers ,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 gestion des documents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: </a:t>
            </a: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scanner, renommer, …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Mise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sous plis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des courriers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Rédaction de mails…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B616D12-21F0-4A26-A6F6-5E5F2BF8933A}"/>
              </a:ext>
            </a:extLst>
          </p:cNvPr>
          <p:cNvSpPr/>
          <p:nvPr/>
        </p:nvSpPr>
        <p:spPr>
          <a:xfrm>
            <a:off x="433671" y="1766448"/>
            <a:ext cx="11576115" cy="385320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D5BD01-5C46-489D-AE6D-543F916B509E}"/>
              </a:ext>
            </a:extLst>
          </p:cNvPr>
          <p:cNvSpPr txBox="1"/>
          <p:nvPr/>
        </p:nvSpPr>
        <p:spPr>
          <a:xfrm>
            <a:off x="2744989" y="5895311"/>
            <a:ext cx="7670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 stage a été très enrichissant pour moi.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8721A40-02AF-43EE-9BB5-92DF34CCB7E6}"/>
              </a:ext>
            </a:extLst>
          </p:cNvPr>
          <p:cNvSpPr/>
          <p:nvPr/>
        </p:nvSpPr>
        <p:spPr>
          <a:xfrm>
            <a:off x="2479249" y="5844619"/>
            <a:ext cx="7899662" cy="80127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381474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2C314-7CF1-47C7-8755-7A3721C2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89" y="508207"/>
            <a:ext cx="8610600" cy="1293028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 projet d’Avenir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A7DAF1-4A07-4365-ADBA-213B2649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10" y="2542117"/>
            <a:ext cx="10560377" cy="2312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Après l’obtention de mon titre, j’aimerais exercer le métier d’employée d’accueil ou de  secrétariat.</a:t>
            </a:r>
          </a:p>
          <a:p>
            <a:pPr marL="0" indent="0">
              <a:buNone/>
            </a:pP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Ce type de poste me tient à cœur et me passionne vraiment.</a:t>
            </a:r>
            <a:endParaRPr lang="fr-FR" sz="32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4377EDC-B0D4-4161-8207-264351F05DD0}"/>
              </a:ext>
            </a:extLst>
          </p:cNvPr>
          <p:cNvSpPr/>
          <p:nvPr/>
        </p:nvSpPr>
        <p:spPr>
          <a:xfrm>
            <a:off x="1006310" y="2248490"/>
            <a:ext cx="10369879" cy="289993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783592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89E12-D0D7-4157-9952-D937221B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265" y="33051"/>
            <a:ext cx="8610600" cy="1293028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Petits Conseils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C3DB7-F70E-4554-BC3D-B1D2AEAA7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69" y="1471920"/>
            <a:ext cx="10871462" cy="33883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Ne vous mettez pas la pression ! prenez le temps qu’il vous faut pour réaliser le travail demandé.</a:t>
            </a:r>
          </a:p>
          <a:p>
            <a:pPr marL="0" indent="0">
              <a:buNone/>
            </a:pP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Faites vous confiance. même si cela n’est pas toujours facile vous allez y arriver ! </a:t>
            </a:r>
          </a:p>
          <a:p>
            <a:pPr marL="0" indent="0">
              <a:buNone/>
            </a:pP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Pensez à vous fixer des objectifs.</a:t>
            </a:r>
          </a:p>
          <a:p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Ayez une bonne organisation.</a:t>
            </a:r>
          </a:p>
          <a:p>
            <a:endParaRPr lang="fr-FR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8"/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36270EB-FE08-410E-8225-5651C586A82D}"/>
              </a:ext>
            </a:extLst>
          </p:cNvPr>
          <p:cNvSpPr/>
          <p:nvPr/>
        </p:nvSpPr>
        <p:spPr>
          <a:xfrm>
            <a:off x="468395" y="1170262"/>
            <a:ext cx="11255210" cy="545812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708030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ulle narrative : ronde 44">
            <a:extLst>
              <a:ext uri="{FF2B5EF4-FFF2-40B4-BE49-F238E27FC236}">
                <a16:creationId xmlns:a16="http://schemas.microsoft.com/office/drawing/2014/main" id="{36C128BB-3FF1-435F-80EB-D559CD38C782}"/>
              </a:ext>
            </a:extLst>
          </p:cNvPr>
          <p:cNvSpPr/>
          <p:nvPr/>
        </p:nvSpPr>
        <p:spPr>
          <a:xfrm rot="290413">
            <a:off x="3241347" y="453405"/>
            <a:ext cx="7313879" cy="6184918"/>
          </a:xfrm>
          <a:prstGeom prst="wedgeEllipseCallout">
            <a:avLst>
              <a:gd name="adj1" fmla="val -46625"/>
              <a:gd name="adj2" fmla="val 41976"/>
            </a:avLst>
          </a:prstGeom>
          <a:noFill/>
          <a:ln>
            <a:solidFill>
              <a:srgbClr val="FFFF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dirty="0">
              <a:ln w="0">
                <a:solidFill>
                  <a:srgbClr val="FFC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FR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Je m’appelle Laura GROSJEAN, j’ai 23 ans, </a:t>
            </a:r>
          </a:p>
          <a:p>
            <a:pPr algn="ctr"/>
            <a:r>
              <a:rPr lang="fr-FR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J’ai travaillé en missions intérimaires dans l’industrie. </a:t>
            </a:r>
          </a:p>
          <a:p>
            <a:pPr algn="ctr"/>
            <a:endParaRPr lang="fr-FR" sz="3200" b="1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FR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J’ai  réalisée des stages dans le service à la personne. </a:t>
            </a:r>
          </a:p>
          <a:p>
            <a:pPr algn="ctr"/>
            <a:endParaRPr lang="fr-FR" sz="3200" b="1" dirty="0">
              <a:ln w="0">
                <a:solidFill>
                  <a:srgbClr val="FFC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fr-FR" sz="1200" dirty="0">
              <a:ln w="0">
                <a:solidFill>
                  <a:srgbClr val="FFC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9" name="Image 48" descr="Une image contenant personne, mur, femme, intérieur&#10;&#10;Description générée automatiquement">
            <a:extLst>
              <a:ext uri="{FF2B5EF4-FFF2-40B4-BE49-F238E27FC236}">
                <a16:creationId xmlns:a16="http://schemas.microsoft.com/office/drawing/2014/main" id="{CEFACC4D-E8D2-4040-A0BC-67C39B30AD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460">
            <a:off x="1177158" y="3299458"/>
            <a:ext cx="1767752" cy="3142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C05C7A-1C16-4CBF-B31C-83701107EADD}"/>
              </a:ext>
            </a:extLst>
          </p:cNvPr>
          <p:cNvSpPr txBox="1"/>
          <p:nvPr/>
        </p:nvSpPr>
        <p:spPr>
          <a:xfrm>
            <a:off x="297388" y="1489165"/>
            <a:ext cx="2696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Paroles de stagiaires ! </a:t>
            </a:r>
          </a:p>
        </p:txBody>
      </p:sp>
    </p:spTree>
    <p:extLst>
      <p:ext uri="{BB962C8B-B14F-4D97-AF65-F5344CB8AC3E}">
        <p14:creationId xmlns:p14="http://schemas.microsoft.com/office/powerpoint/2010/main" val="4233555669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872E2-613B-4658-A41C-6BA6E2BB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804" y="512788"/>
            <a:ext cx="7605859" cy="38805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Mes expériences </a:t>
            </a:r>
          </a:p>
        </p:txBody>
      </p:sp>
      <p:pic>
        <p:nvPicPr>
          <p:cNvPr id="4" name="Espace réservé du contenu 3" descr="Une image contenant personne, mur, femme, intérieur&#10;&#10;Description générée automatiquement">
            <a:extLst>
              <a:ext uri="{FF2B5EF4-FFF2-40B4-BE49-F238E27FC236}">
                <a16:creationId xmlns:a16="http://schemas.microsoft.com/office/drawing/2014/main" id="{75B3F91A-F23C-49C0-AE30-F4831A4C2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74">
            <a:off x="9718570" y="1563911"/>
            <a:ext cx="1551913" cy="275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DF79B5B-85A3-4D78-B3E9-7872847A0DA0}"/>
              </a:ext>
            </a:extLst>
          </p:cNvPr>
          <p:cNvSpPr txBox="1"/>
          <p:nvPr/>
        </p:nvSpPr>
        <p:spPr>
          <a:xfrm>
            <a:off x="1378273" y="1659285"/>
            <a:ext cx="66317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kumimoji="0" lang="fr-FR" sz="3200" b="1" i="0" u="none" strike="noStrike" kern="1200" cap="none" spc="0" normalizeH="0" baseline="0" noProof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 Mission Locale m’a orientée vers L’Afpa et le Greta  pour un stage de  secrétariat dans le cadre du DAQ.  (dispositif en amont à la qualification).</a:t>
            </a:r>
          </a:p>
          <a:p>
            <a:pPr algn="ctr"/>
            <a:endParaRPr lang="fr-FR" sz="3200" b="1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kumimoji="0" lang="fr-FR" sz="3200" b="1" i="0" u="none" strike="noStrike" kern="1200" cap="none" spc="0" normalizeH="0" baseline="0" noProof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Ce stage en mairie  a confirmé mon projet professionnel.</a:t>
            </a:r>
            <a:endParaRPr lang="fr-FR" sz="3200" dirty="0"/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D3E89E28-44D5-4594-B37A-1F59091060B3}"/>
              </a:ext>
            </a:extLst>
          </p:cNvPr>
          <p:cNvSpPr/>
          <p:nvPr/>
        </p:nvSpPr>
        <p:spPr>
          <a:xfrm>
            <a:off x="509047" y="565608"/>
            <a:ext cx="8116479" cy="5505253"/>
          </a:xfrm>
          <a:prstGeom prst="wedgeEllipseCallout">
            <a:avLst>
              <a:gd name="adj1" fmla="val 59725"/>
              <a:gd name="adj2" fmla="val -7605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87635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24B1F7-0EB1-4B27-B9C7-9B6BB3C3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57" y="622169"/>
            <a:ext cx="4157221" cy="5142322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 admission à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65736-CF71-41B2-9AC0-B54309BB8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38" y="622169"/>
            <a:ext cx="6985261" cy="5835192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J’ai alors postulé à la formation de Secrétaire Assistante auprès du  Greta où  j’ai été admise. 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Je prépare le </a:t>
            </a:r>
            <a:r>
              <a:rPr kumimoji="0" lang="fr-FR" sz="3200" b="1" i="0" u="none" strike="noStrike" kern="1200" cap="none" spc="0" normalizeH="0" baseline="0" noProof="0" dirty="0">
                <a:ln w="22225">
                  <a:solidFill>
                    <a:srgbClr val="FE801A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Titre Professionnel de Secrétaire Assistante.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Je vais vous présenter ma formation ! </a:t>
            </a:r>
          </a:p>
          <a:p>
            <a:endParaRPr lang="fr-FR" sz="1800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78904E53-A7E4-4130-A391-9AD50FC501B0}"/>
              </a:ext>
            </a:extLst>
          </p:cNvPr>
          <p:cNvSpPr/>
          <p:nvPr/>
        </p:nvSpPr>
        <p:spPr>
          <a:xfrm>
            <a:off x="4722830" y="1093510"/>
            <a:ext cx="7208364" cy="480767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01433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F2B3E-465E-4C45-8882-F866AE8F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7" y="437028"/>
            <a:ext cx="9463489" cy="2282093"/>
          </a:xfrm>
        </p:spPr>
        <p:txBody>
          <a:bodyPr>
            <a:normAutofit/>
          </a:bodyPr>
          <a:lstStyle/>
          <a:p>
            <a:r>
              <a:rPr lang="fr-FR" sz="36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TITRe</a:t>
            </a:r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Professionnel </a:t>
            </a:r>
            <a:b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secrétaire assistante </a:t>
            </a:r>
            <a:b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Niveau Bac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2BF1922-5764-45AB-9E33-CDF283EDE017}"/>
              </a:ext>
            </a:extLst>
          </p:cNvPr>
          <p:cNvSpPr/>
          <p:nvPr/>
        </p:nvSpPr>
        <p:spPr>
          <a:xfrm>
            <a:off x="461349" y="2299334"/>
            <a:ext cx="8522395" cy="212944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FR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J’ai commencé ma formation le 19 Octobre au Greta de Luxeuil Les Bains.</a:t>
            </a:r>
          </a:p>
          <a:p>
            <a:pPr algn="ctr"/>
            <a:endParaRPr lang="fr-FR" sz="3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2E4B060F-E991-4DB6-A3FC-9375D2E13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b="8244"/>
          <a:stretch/>
        </p:blipFill>
        <p:spPr>
          <a:xfrm>
            <a:off x="5180793" y="4751146"/>
            <a:ext cx="2658065" cy="1951575"/>
          </a:xfrm>
          <a:prstGeom prst="rect">
            <a:avLst/>
          </a:prstGeom>
        </p:spPr>
      </p:pic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CD6A22B0-01C6-4574-87F9-B06874D4D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4" t="8865" r="15313" b="40752"/>
          <a:stretch/>
        </p:blipFill>
        <p:spPr>
          <a:xfrm>
            <a:off x="1858161" y="4751146"/>
            <a:ext cx="2864385" cy="19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5875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1B379-730C-4CD6-B258-E53C963A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</a:t>
            </a:r>
            <a:r>
              <a:rPr lang="fr-FR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Formation</a:t>
            </a:r>
            <a:r>
              <a:rPr lang="fr-FR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E3A341-0294-4B16-AF05-7BE15E90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531" y="2057402"/>
            <a:ext cx="10820400" cy="4513700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Ma formation de Secrétaire Assistante se déroule au sein </a:t>
            </a: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d’une entreprise d’entrainement pédagogique</a:t>
            </a:r>
            <a:r>
              <a:rPr lang="fr-FR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(EEP).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’est une entreprise fictive qui nous permet de travailler et de s’entrainer comme dans une vraie entreprise.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Cette entreprise s’appelle LUX’N’CO.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3600" dirty="0">
              <a:solidFill>
                <a:srgbClr val="FFC000"/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3C07FB-EC8D-4C5D-82CB-57F749799DD8}"/>
              </a:ext>
            </a:extLst>
          </p:cNvPr>
          <p:cNvSpPr/>
          <p:nvPr/>
        </p:nvSpPr>
        <p:spPr>
          <a:xfrm>
            <a:off x="972532" y="2613583"/>
            <a:ext cx="10820399" cy="372111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D75F995-0D69-4E7B-AFCA-A8344827C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0" y="229379"/>
            <a:ext cx="2041924" cy="7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5136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D74AA-B6A9-4F48-92BB-AE6D063FE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67" y="1784583"/>
            <a:ext cx="11565608" cy="4474815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E9BF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J’ai pratiqué le télétravail pendant la période de crise sanitaire liée au Covid.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E9BF3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E9BF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Cette</a:t>
            </a:r>
            <a:r>
              <a:rPr kumimoji="0" lang="fr-FR" sz="3200" b="1" i="0" u="none" strike="noStrike" kern="120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E9BF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expérience</a:t>
            </a: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E9BF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m’a permise de m’adapter.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E9BF3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E9BF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Je travaille aussi sur l’accueil et l’appel téléphonique.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E9BF3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E9BF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J’ai réalisé un stage de 6 semaines .</a:t>
            </a:r>
            <a:r>
              <a:rPr kumimoji="0" lang="fr-FR" sz="3200" b="1" i="0" u="none" strike="noStrike" kern="120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E9BF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0530AF4-6A33-418E-8AFC-BF83B5E333BE}"/>
              </a:ext>
            </a:extLst>
          </p:cNvPr>
          <p:cNvSpPr/>
          <p:nvPr/>
        </p:nvSpPr>
        <p:spPr>
          <a:xfrm>
            <a:off x="394159" y="1580545"/>
            <a:ext cx="11625016" cy="480140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04566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1A610-0908-494C-9462-F91561FA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36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Les Tâches réalisées 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5564178-72ED-4DB7-A275-1390755F3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038083"/>
              </p:ext>
            </p:extLst>
          </p:nvPr>
        </p:nvGraphicFramePr>
        <p:xfrm>
          <a:off x="512582" y="2713978"/>
          <a:ext cx="11166836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709">
                  <a:extLst>
                    <a:ext uri="{9D8B030D-6E8A-4147-A177-3AD203B41FA5}">
                      <a16:colId xmlns:a16="http://schemas.microsoft.com/office/drawing/2014/main" val="2806630446"/>
                    </a:ext>
                  </a:extLst>
                </a:gridCol>
                <a:gridCol w="2791709">
                  <a:extLst>
                    <a:ext uri="{9D8B030D-6E8A-4147-A177-3AD203B41FA5}">
                      <a16:colId xmlns:a16="http://schemas.microsoft.com/office/drawing/2014/main" val="1687780894"/>
                    </a:ext>
                  </a:extLst>
                </a:gridCol>
                <a:gridCol w="2791709">
                  <a:extLst>
                    <a:ext uri="{9D8B030D-6E8A-4147-A177-3AD203B41FA5}">
                      <a16:colId xmlns:a16="http://schemas.microsoft.com/office/drawing/2014/main" val="2373459066"/>
                    </a:ext>
                  </a:extLst>
                </a:gridCol>
                <a:gridCol w="2791709">
                  <a:extLst>
                    <a:ext uri="{9D8B030D-6E8A-4147-A177-3AD203B41FA5}">
                      <a16:colId xmlns:a16="http://schemas.microsoft.com/office/drawing/2014/main" val="3479791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Word  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Excel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Power point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Outlook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262056"/>
                  </a:ext>
                </a:extLst>
              </a:tr>
              <a:tr h="213674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FFC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Rédaction de lettres , Publipostage… </a:t>
                      </a:r>
                    </a:p>
                    <a:p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Formules Si , apprendre à faire un tableur…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Réaliser des slides pour faire des présentations </a:t>
                      </a:r>
                    </a:p>
                    <a:p>
                      <a:pPr algn="ctr"/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Messagerie électronique , agenda…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19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555385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92102-E0E5-4612-B9E3-5319BF09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39" y="362302"/>
            <a:ext cx="8610600" cy="1293028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Période de stage en entreprise </a:t>
            </a:r>
            <a:b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du 22 février au 02 avril 2021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F37AE-692E-4D3A-821F-1095F913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039" y="1736724"/>
            <a:ext cx="4320798" cy="1474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Stage dans une Communauté de Communes </a:t>
            </a:r>
          </a:p>
          <a:p>
            <a:endParaRPr lang="fr-FR" sz="12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E7791E3-931A-4368-A92A-2C549DC217EF}"/>
              </a:ext>
            </a:extLst>
          </p:cNvPr>
          <p:cNvSpPr/>
          <p:nvPr/>
        </p:nvSpPr>
        <p:spPr>
          <a:xfrm>
            <a:off x="3820756" y="1530198"/>
            <a:ext cx="4713515" cy="176258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6E8833-76D8-4BB8-80EA-C16CC202777E}"/>
              </a:ext>
            </a:extLst>
          </p:cNvPr>
          <p:cNvSpPr/>
          <p:nvPr/>
        </p:nvSpPr>
        <p:spPr>
          <a:xfrm>
            <a:off x="960564" y="3565221"/>
            <a:ext cx="10433901" cy="282890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170013-68F0-4E15-ABA6-0CFA104ED310}"/>
              </a:ext>
            </a:extLst>
          </p:cNvPr>
          <p:cNvSpPr txBox="1"/>
          <p:nvPr/>
        </p:nvSpPr>
        <p:spPr>
          <a:xfrm>
            <a:off x="1097967" y="3665469"/>
            <a:ext cx="101590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J’ai commencé mon stage le 22 Février. </a:t>
            </a:r>
          </a:p>
          <a:p>
            <a:pPr algn="ctr"/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Le premier jour, j’étais très timide et très réservée, je manquais beaucoup de confiance en moi , et peu à peu j’ai commencé à être plus à l’aise. </a:t>
            </a:r>
          </a:p>
          <a:p>
            <a:pPr algn="ctr"/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J’étais à l’accueil principalement.</a:t>
            </a:r>
          </a:p>
          <a:p>
            <a:endParaRPr lang="fr-FR" sz="2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09031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988FB502D7D40B3BB7A636F19808E" ma:contentTypeVersion="12" ma:contentTypeDescription="Crée un document." ma:contentTypeScope="" ma:versionID="c66685fd1be740d3d03b987b5633aeca">
  <xsd:schema xmlns:xsd="http://www.w3.org/2001/XMLSchema" xmlns:xs="http://www.w3.org/2001/XMLSchema" xmlns:p="http://schemas.microsoft.com/office/2006/metadata/properties" xmlns:ns3="edb635a6-7b4b-4594-a2ec-fe8eaa33db0e" xmlns:ns4="ed6e44b7-b63a-4c9b-8daa-199f5c2bf972" targetNamespace="http://schemas.microsoft.com/office/2006/metadata/properties" ma:root="true" ma:fieldsID="333d37771aedd2ad103fb2a33c8f1f2c" ns3:_="" ns4:_="">
    <xsd:import namespace="edb635a6-7b4b-4594-a2ec-fe8eaa33db0e"/>
    <xsd:import namespace="ed6e44b7-b63a-4c9b-8daa-199f5c2bf9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635a6-7b4b-4594-a2ec-fe8eaa33d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e44b7-b63a-4c9b-8daa-199f5c2bf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2E96F-320D-43DD-ADE2-0B74E8A0439F}">
  <ds:schemaRefs>
    <ds:schemaRef ds:uri="http://schemas.microsoft.com/office/2006/metadata/properties"/>
    <ds:schemaRef ds:uri="ed6e44b7-b63a-4c9b-8daa-199f5c2bf972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edb635a6-7b4b-4594-a2ec-fe8eaa33db0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907889-AE06-46FD-9A62-9AA89A967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D66D0-6DC1-438D-B57A-A9505EAA0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b635a6-7b4b-4594-a2ec-fe8eaa33db0e"/>
    <ds:schemaRef ds:uri="ed6e44b7-b63a-4c9b-8daa-199f5c2bf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41</TotalTime>
  <Words>456</Words>
  <Application>Microsoft Office PowerPoint</Application>
  <PresentationFormat>Grand écran</PresentationFormat>
  <Paragraphs>87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Century Gothic</vt:lpstr>
      <vt:lpstr>Traînée de condensation</vt:lpstr>
      <vt:lpstr>Titre Professionnel de Secrétaire Assistante   Paroles de Stagiaire ! </vt:lpstr>
      <vt:lpstr>Présentation PowerPoint</vt:lpstr>
      <vt:lpstr>Mes expériences </vt:lpstr>
      <vt:lpstr>Mon admission à la formation</vt:lpstr>
      <vt:lpstr>TITRe Professionnel  de secrétaire assistante  Niveau Bac </vt:lpstr>
      <vt:lpstr>Ma Formation </vt:lpstr>
      <vt:lpstr>Présentation PowerPoint</vt:lpstr>
      <vt:lpstr>Les Tâches réalisées </vt:lpstr>
      <vt:lpstr>Période de stage en entreprise     du 22 février au 02 avril 2021 </vt:lpstr>
      <vt:lpstr>La suite de mon stage </vt:lpstr>
      <vt:lpstr>Mon projet d’Avenir </vt:lpstr>
      <vt:lpstr>Petits Conseils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Professionnelle de Secrétaire Assistante   Paroles de Stagiaire !</dc:title>
  <dc:creator>Laura GROSJEAN</dc:creator>
  <cp:lastModifiedBy>Laura GROSJEAN</cp:lastModifiedBy>
  <cp:revision>31</cp:revision>
  <dcterms:created xsi:type="dcterms:W3CDTF">2021-04-06T12:10:51Z</dcterms:created>
  <dcterms:modified xsi:type="dcterms:W3CDTF">2021-04-19T15:29:51Z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0x010100162988FB502D7D40B3BB7A636F19808E</vt:lpwstr>
  </property>
</Properties>
</file>